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8_9E31286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67" r:id="rId5"/>
    <p:sldId id="268" r:id="rId6"/>
    <p:sldId id="273" r:id="rId7"/>
    <p:sldId id="258" r:id="rId8"/>
    <p:sldId id="274" r:id="rId9"/>
    <p:sldId id="278" r:id="rId10"/>
    <p:sldId id="263" r:id="rId11"/>
    <p:sldId id="275"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4D1AEE-1E73-2DEB-DFF2-CE051C789EF8}" name="Diwan, Miheer" initials="DM" userId="S::msdiwan@wpi.edu::f7fc4cee-2266-4960-82d0-9588bd7fd11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005EB3-9387-94CD-D48B-CDF7E866A583}" v="6" dt="2023-04-06T04:50:09.952"/>
    <p1510:client id="{0B64EA46-8A8A-818F-CAD1-A52B6B234280}" v="183" dt="2023-04-05T22:44:08.653"/>
    <p1510:client id="{0F8793B7-9633-B768-436C-D8FC73DA7871}" v="7" dt="2023-04-06T03:50:16.794"/>
    <p1510:client id="{1AF03044-9C09-66C8-D4CB-0B8091CCF1F3}" v="990" dt="2023-04-06T04:16:26.126"/>
    <p1510:client id="{A6A70AE0-10B7-AAC7-AE97-1F3FD0260A83}" v="1371" dt="2023-04-06T02:49:12.958"/>
    <p1510:client id="{AB44DD4A-3683-1B47-51AA-1EAEDA0A6B08}" v="240" dt="2023-04-06T05:31:07.586"/>
    <p1510:client id="{FBC5FBAF-B762-4629-B829-E8719ABAEBFE}" v="23" dt="2023-04-06T18:11:01.9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6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wan, Miheer" userId="f7fc4cee-2266-4960-82d0-9588bd7fd11c" providerId="ADAL" clId="{FBC5FBAF-B762-4629-B829-E8719ABAEBFE}"/>
    <pc:docChg chg="undo custSel addSld delSld modSld sldOrd">
      <pc:chgData name="Diwan, Miheer" userId="f7fc4cee-2266-4960-82d0-9588bd7fd11c" providerId="ADAL" clId="{FBC5FBAF-B762-4629-B829-E8719ABAEBFE}" dt="2023-04-06T18:17:48.144" v="179"/>
      <pc:docMkLst>
        <pc:docMk/>
      </pc:docMkLst>
      <pc:sldChg chg="addSp delSp modSp mod ord modAnim">
        <pc:chgData name="Diwan, Miheer" userId="f7fc4cee-2266-4960-82d0-9588bd7fd11c" providerId="ADAL" clId="{FBC5FBAF-B762-4629-B829-E8719ABAEBFE}" dt="2023-04-06T18:17:48.144" v="179"/>
        <pc:sldMkLst>
          <pc:docMk/>
          <pc:sldMk cId="3081879929" sldId="263"/>
        </pc:sldMkLst>
        <pc:spChg chg="mod">
          <ac:chgData name="Diwan, Miheer" userId="f7fc4cee-2266-4960-82d0-9588bd7fd11c" providerId="ADAL" clId="{FBC5FBAF-B762-4629-B829-E8719ABAEBFE}" dt="2023-04-06T05:44:30.845" v="29" actId="20577"/>
          <ac:spMkLst>
            <pc:docMk/>
            <pc:sldMk cId="3081879929" sldId="263"/>
            <ac:spMk id="2" creationId="{65ACD2C7-6C29-231C-5535-1ABA3FB690E9}"/>
          </ac:spMkLst>
        </pc:spChg>
        <pc:spChg chg="del">
          <ac:chgData name="Diwan, Miheer" userId="f7fc4cee-2266-4960-82d0-9588bd7fd11c" providerId="ADAL" clId="{FBC5FBAF-B762-4629-B829-E8719ABAEBFE}" dt="2023-04-06T05:42:48.752" v="0"/>
          <ac:spMkLst>
            <pc:docMk/>
            <pc:sldMk cId="3081879929" sldId="263"/>
            <ac:spMk id="3" creationId="{41F7F2C4-22E1-D4A7-18BC-59BB5AE43A82}"/>
          </ac:spMkLst>
        </pc:spChg>
        <pc:picChg chg="add mod">
          <ac:chgData name="Diwan, Miheer" userId="f7fc4cee-2266-4960-82d0-9588bd7fd11c" providerId="ADAL" clId="{FBC5FBAF-B762-4629-B829-E8719ABAEBFE}" dt="2023-04-06T05:42:48.752" v="0"/>
          <ac:picMkLst>
            <pc:docMk/>
            <pc:sldMk cId="3081879929" sldId="263"/>
            <ac:picMk id="5" creationId="{99A91664-0E54-29B2-A9F0-2107DB65AD28}"/>
          </ac:picMkLst>
        </pc:picChg>
      </pc:sldChg>
      <pc:sldChg chg="modSp mod">
        <pc:chgData name="Diwan, Miheer" userId="f7fc4cee-2266-4960-82d0-9588bd7fd11c" providerId="ADAL" clId="{FBC5FBAF-B762-4629-B829-E8719ABAEBFE}" dt="2023-04-06T05:57:21.791" v="44"/>
        <pc:sldMkLst>
          <pc:docMk/>
          <pc:sldMk cId="336723872" sldId="268"/>
        </pc:sldMkLst>
        <pc:spChg chg="mod">
          <ac:chgData name="Diwan, Miheer" userId="f7fc4cee-2266-4960-82d0-9588bd7fd11c" providerId="ADAL" clId="{FBC5FBAF-B762-4629-B829-E8719ABAEBFE}" dt="2023-04-06T05:57:21.791" v="44"/>
          <ac:spMkLst>
            <pc:docMk/>
            <pc:sldMk cId="336723872" sldId="268"/>
            <ac:spMk id="8" creationId="{85263A6C-C941-572E-B612-B76315D42878}"/>
          </ac:spMkLst>
        </pc:spChg>
      </pc:sldChg>
      <pc:sldChg chg="modAnim">
        <pc:chgData name="Diwan, Miheer" userId="f7fc4cee-2266-4960-82d0-9588bd7fd11c" providerId="ADAL" clId="{FBC5FBAF-B762-4629-B829-E8719ABAEBFE}" dt="2023-04-06T05:46:25.504" v="39"/>
        <pc:sldMkLst>
          <pc:docMk/>
          <pc:sldMk cId="3491250688" sldId="273"/>
        </pc:sldMkLst>
      </pc:sldChg>
      <pc:sldChg chg="addSp delSp modSp add mod ord delAnim modAnim">
        <pc:chgData name="Diwan, Miheer" userId="f7fc4cee-2266-4960-82d0-9588bd7fd11c" providerId="ADAL" clId="{FBC5FBAF-B762-4629-B829-E8719ABAEBFE}" dt="2023-04-06T05:47:19.843" v="40"/>
        <pc:sldMkLst>
          <pc:docMk/>
          <pc:sldMk cId="4191151080" sldId="275"/>
        </pc:sldMkLst>
        <pc:spChg chg="mod">
          <ac:chgData name="Diwan, Miheer" userId="f7fc4cee-2266-4960-82d0-9588bd7fd11c" providerId="ADAL" clId="{FBC5FBAF-B762-4629-B829-E8719ABAEBFE}" dt="2023-04-06T05:44:24.125" v="15" actId="20577"/>
          <ac:spMkLst>
            <pc:docMk/>
            <pc:sldMk cId="4191151080" sldId="275"/>
            <ac:spMk id="2" creationId="{65ACD2C7-6C29-231C-5535-1ABA3FB690E9}"/>
          </ac:spMkLst>
        </pc:spChg>
        <pc:spChg chg="add del mod">
          <ac:chgData name="Diwan, Miheer" userId="f7fc4cee-2266-4960-82d0-9588bd7fd11c" providerId="ADAL" clId="{FBC5FBAF-B762-4629-B829-E8719ABAEBFE}" dt="2023-04-06T05:44:03.689" v="5"/>
          <ac:spMkLst>
            <pc:docMk/>
            <pc:sldMk cId="4191151080" sldId="275"/>
            <ac:spMk id="6" creationId="{CD6145CC-0456-ECA6-19E0-FC86B2AAFCD1}"/>
          </ac:spMkLst>
        </pc:spChg>
        <pc:picChg chg="del">
          <ac:chgData name="Diwan, Miheer" userId="f7fc4cee-2266-4960-82d0-9588bd7fd11c" providerId="ADAL" clId="{FBC5FBAF-B762-4629-B829-E8719ABAEBFE}" dt="2023-04-06T05:43:54.593" v="4" actId="478"/>
          <ac:picMkLst>
            <pc:docMk/>
            <pc:sldMk cId="4191151080" sldId="275"/>
            <ac:picMk id="5" creationId="{99A91664-0E54-29B2-A9F0-2107DB65AD28}"/>
          </ac:picMkLst>
        </pc:picChg>
        <pc:picChg chg="add mod">
          <ac:chgData name="Diwan, Miheer" userId="f7fc4cee-2266-4960-82d0-9588bd7fd11c" providerId="ADAL" clId="{FBC5FBAF-B762-4629-B829-E8719ABAEBFE}" dt="2023-04-06T05:44:03.689" v="5"/>
          <ac:picMkLst>
            <pc:docMk/>
            <pc:sldMk cId="4191151080" sldId="275"/>
            <ac:picMk id="7" creationId="{7D3891F2-1A2A-FE5D-4708-C952AE7C1D5A}"/>
          </ac:picMkLst>
        </pc:picChg>
      </pc:sldChg>
      <pc:sldChg chg="addSp delSp modSp new del mod setBg">
        <pc:chgData name="Diwan, Miheer" userId="f7fc4cee-2266-4960-82d0-9588bd7fd11c" providerId="ADAL" clId="{FBC5FBAF-B762-4629-B829-E8719ABAEBFE}" dt="2023-04-06T17:51:24.575" v="75" actId="680"/>
        <pc:sldMkLst>
          <pc:docMk/>
          <pc:sldMk cId="1928835103" sldId="276"/>
        </pc:sldMkLst>
        <pc:spChg chg="add del mod">
          <ac:chgData name="Diwan, Miheer" userId="f7fc4cee-2266-4960-82d0-9588bd7fd11c" providerId="ADAL" clId="{FBC5FBAF-B762-4629-B829-E8719ABAEBFE}" dt="2023-04-06T17:51:23.758" v="72" actId="20577"/>
          <ac:spMkLst>
            <pc:docMk/>
            <pc:sldMk cId="1928835103" sldId="276"/>
            <ac:spMk id="2" creationId="{E1EC866C-9714-7B2E-D5BF-ACE45EC1930D}"/>
          </ac:spMkLst>
        </pc:spChg>
        <pc:spChg chg="add del">
          <ac:chgData name="Diwan, Miheer" userId="f7fc4cee-2266-4960-82d0-9588bd7fd11c" providerId="ADAL" clId="{FBC5FBAF-B762-4629-B829-E8719ABAEBFE}" dt="2023-04-06T17:51:24.562" v="74"/>
          <ac:spMkLst>
            <pc:docMk/>
            <pc:sldMk cId="1928835103" sldId="276"/>
            <ac:spMk id="3" creationId="{B76064BD-9FF2-9162-44BD-E2D06F7B662B}"/>
          </ac:spMkLst>
        </pc:spChg>
        <pc:spChg chg="mod">
          <ac:chgData name="Diwan, Miheer" userId="f7fc4cee-2266-4960-82d0-9588bd7fd11c" providerId="ADAL" clId="{FBC5FBAF-B762-4629-B829-E8719ABAEBFE}" dt="2023-04-06T17:50:49.983" v="51" actId="26606"/>
          <ac:spMkLst>
            <pc:docMk/>
            <pc:sldMk cId="1928835103" sldId="276"/>
            <ac:spMk id="4" creationId="{827EE2BA-9F29-C06A-F552-7516E5CB76C0}"/>
          </ac:spMkLst>
        </pc:spChg>
        <pc:spChg chg="add del">
          <ac:chgData name="Diwan, Miheer" userId="f7fc4cee-2266-4960-82d0-9588bd7fd11c" providerId="ADAL" clId="{FBC5FBAF-B762-4629-B829-E8719ABAEBFE}" dt="2023-04-06T17:50:49.983" v="51" actId="26606"/>
          <ac:spMkLst>
            <pc:docMk/>
            <pc:sldMk cId="1928835103" sldId="276"/>
            <ac:spMk id="11" creationId="{42A4FC2C-047E-45A5-965D-8E1E3BF09BC6}"/>
          </ac:spMkLst>
        </pc:spChg>
        <pc:picChg chg="add del mod">
          <ac:chgData name="Diwan, Miheer" userId="f7fc4cee-2266-4960-82d0-9588bd7fd11c" providerId="ADAL" clId="{FBC5FBAF-B762-4629-B829-E8719ABAEBFE}" dt="2023-04-06T17:51:24.562" v="74"/>
          <ac:picMkLst>
            <pc:docMk/>
            <pc:sldMk cId="1928835103" sldId="276"/>
            <ac:picMk id="6" creationId="{E779045D-855B-6BF4-FB16-84B7733032E0}"/>
          </ac:picMkLst>
        </pc:picChg>
      </pc:sldChg>
      <pc:sldChg chg="addSp delSp modSp new mod setBg">
        <pc:chgData name="Diwan, Miheer" userId="f7fc4cee-2266-4960-82d0-9588bd7fd11c" providerId="ADAL" clId="{FBC5FBAF-B762-4629-B829-E8719ABAEBFE}" dt="2023-04-06T17:52:56.997" v="109" actId="255"/>
        <pc:sldMkLst>
          <pc:docMk/>
          <pc:sldMk cId="2222020490" sldId="276"/>
        </pc:sldMkLst>
        <pc:spChg chg="mod">
          <ac:chgData name="Diwan, Miheer" userId="f7fc4cee-2266-4960-82d0-9588bd7fd11c" providerId="ADAL" clId="{FBC5FBAF-B762-4629-B829-E8719ABAEBFE}" dt="2023-04-06T17:52:56.997" v="109" actId="255"/>
          <ac:spMkLst>
            <pc:docMk/>
            <pc:sldMk cId="2222020490" sldId="276"/>
            <ac:spMk id="2" creationId="{FA4131A2-6C22-C633-6961-4C40B6D35ECC}"/>
          </ac:spMkLst>
        </pc:spChg>
        <pc:spChg chg="del">
          <ac:chgData name="Diwan, Miheer" userId="f7fc4cee-2266-4960-82d0-9588bd7fd11c" providerId="ADAL" clId="{FBC5FBAF-B762-4629-B829-E8719ABAEBFE}" dt="2023-04-06T17:51:30.865" v="77" actId="478"/>
          <ac:spMkLst>
            <pc:docMk/>
            <pc:sldMk cId="2222020490" sldId="276"/>
            <ac:spMk id="3" creationId="{DEB6E98B-C91E-BEFC-E56B-3E391D5C44DB}"/>
          </ac:spMkLst>
        </pc:spChg>
        <pc:spChg chg="mod">
          <ac:chgData name="Diwan, Miheer" userId="f7fc4cee-2266-4960-82d0-9588bd7fd11c" providerId="ADAL" clId="{FBC5FBAF-B762-4629-B829-E8719ABAEBFE}" dt="2023-04-06T17:51:41.944" v="97" actId="26606"/>
          <ac:spMkLst>
            <pc:docMk/>
            <pc:sldMk cId="2222020490" sldId="276"/>
            <ac:spMk id="4" creationId="{5AC4EB00-63BA-4387-E556-96349D11C35E}"/>
          </ac:spMkLst>
        </pc:spChg>
        <pc:spChg chg="add">
          <ac:chgData name="Diwan, Miheer" userId="f7fc4cee-2266-4960-82d0-9588bd7fd11c" providerId="ADAL" clId="{FBC5FBAF-B762-4629-B829-E8719ABAEBFE}" dt="2023-04-06T17:51:41.944" v="97" actId="26606"/>
          <ac:spMkLst>
            <pc:docMk/>
            <pc:sldMk cId="2222020490" sldId="276"/>
            <ac:spMk id="11" creationId="{C1DD1A8A-57D5-4A81-AD04-532B043C5611}"/>
          </ac:spMkLst>
        </pc:spChg>
        <pc:spChg chg="add">
          <ac:chgData name="Diwan, Miheer" userId="f7fc4cee-2266-4960-82d0-9588bd7fd11c" providerId="ADAL" clId="{FBC5FBAF-B762-4629-B829-E8719ABAEBFE}" dt="2023-04-06T17:51:41.944" v="97" actId="26606"/>
          <ac:spMkLst>
            <pc:docMk/>
            <pc:sldMk cId="2222020490" sldId="276"/>
            <ac:spMk id="13" creationId="{007891EC-4501-44ED-A8C8-B11B6DB767AB}"/>
          </ac:spMkLst>
        </pc:spChg>
        <pc:picChg chg="add mod ord">
          <ac:chgData name="Diwan, Miheer" userId="f7fc4cee-2266-4960-82d0-9588bd7fd11c" providerId="ADAL" clId="{FBC5FBAF-B762-4629-B829-E8719ABAEBFE}" dt="2023-04-06T17:52:21.921" v="106" actId="1076"/>
          <ac:picMkLst>
            <pc:docMk/>
            <pc:sldMk cId="2222020490" sldId="276"/>
            <ac:picMk id="6" creationId="{5DB751E6-4B78-3F99-5EC5-387C34D0907E}"/>
          </ac:picMkLst>
        </pc:picChg>
      </pc:sldChg>
      <pc:sldChg chg="addSp delSp modSp add del mod delAnim">
        <pc:chgData name="Diwan, Miheer" userId="f7fc4cee-2266-4960-82d0-9588bd7fd11c" providerId="ADAL" clId="{FBC5FBAF-B762-4629-B829-E8719ABAEBFE}" dt="2023-04-06T18:10:59.071" v="169" actId="2696"/>
        <pc:sldMkLst>
          <pc:docMk/>
          <pc:sldMk cId="3106153637" sldId="277"/>
        </pc:sldMkLst>
        <pc:spChg chg="mod">
          <ac:chgData name="Diwan, Miheer" userId="f7fc4cee-2266-4960-82d0-9588bd7fd11c" providerId="ADAL" clId="{FBC5FBAF-B762-4629-B829-E8719ABAEBFE}" dt="2023-04-06T18:07:57.705" v="149" actId="20577"/>
          <ac:spMkLst>
            <pc:docMk/>
            <pc:sldMk cId="3106153637" sldId="277"/>
            <ac:spMk id="2" creationId="{65ACD2C7-6C29-231C-5535-1ABA3FB690E9}"/>
          </ac:spMkLst>
        </pc:spChg>
        <pc:spChg chg="add del mod">
          <ac:chgData name="Diwan, Miheer" userId="f7fc4cee-2266-4960-82d0-9588bd7fd11c" providerId="ADAL" clId="{FBC5FBAF-B762-4629-B829-E8719ABAEBFE}" dt="2023-04-06T18:08:25.666" v="150" actId="931"/>
          <ac:spMkLst>
            <pc:docMk/>
            <pc:sldMk cId="3106153637" sldId="277"/>
            <ac:spMk id="6" creationId="{1A42A07C-346F-3338-47D8-EB40076EA022}"/>
          </ac:spMkLst>
        </pc:spChg>
        <pc:picChg chg="del">
          <ac:chgData name="Diwan, Miheer" userId="f7fc4cee-2266-4960-82d0-9588bd7fd11c" providerId="ADAL" clId="{FBC5FBAF-B762-4629-B829-E8719ABAEBFE}" dt="2023-04-06T18:07:28.694" v="111" actId="478"/>
          <ac:picMkLst>
            <pc:docMk/>
            <pc:sldMk cId="3106153637" sldId="277"/>
            <ac:picMk id="5" creationId="{99A91664-0E54-29B2-A9F0-2107DB65AD28}"/>
          </ac:picMkLst>
        </pc:picChg>
        <pc:picChg chg="add mod">
          <ac:chgData name="Diwan, Miheer" userId="f7fc4cee-2266-4960-82d0-9588bd7fd11c" providerId="ADAL" clId="{FBC5FBAF-B762-4629-B829-E8719ABAEBFE}" dt="2023-04-06T18:08:33.462" v="152" actId="962"/>
          <ac:picMkLst>
            <pc:docMk/>
            <pc:sldMk cId="3106153637" sldId="277"/>
            <ac:picMk id="8" creationId="{C156D4E3-2273-D7E3-194A-324FE211B612}"/>
          </ac:picMkLst>
        </pc:picChg>
        <pc:picChg chg="add del mod">
          <ac:chgData name="Diwan, Miheer" userId="f7fc4cee-2266-4960-82d0-9588bd7fd11c" providerId="ADAL" clId="{FBC5FBAF-B762-4629-B829-E8719ABAEBFE}" dt="2023-04-06T18:10:53.657" v="168" actId="478"/>
          <ac:picMkLst>
            <pc:docMk/>
            <pc:sldMk cId="3106153637" sldId="277"/>
            <ac:picMk id="10" creationId="{456D9597-7776-D8AA-E762-13551746B5DA}"/>
          </ac:picMkLst>
        </pc:picChg>
      </pc:sldChg>
      <pc:sldChg chg="addSp delSp modSp add mod ord delAnim">
        <pc:chgData name="Diwan, Miheer" userId="f7fc4cee-2266-4960-82d0-9588bd7fd11c" providerId="ADAL" clId="{FBC5FBAF-B762-4629-B829-E8719ABAEBFE}" dt="2023-04-06T18:12:19.944" v="177"/>
        <pc:sldMkLst>
          <pc:docMk/>
          <pc:sldMk cId="2866777087" sldId="278"/>
        </pc:sldMkLst>
        <pc:spChg chg="mod">
          <ac:chgData name="Diwan, Miheer" userId="f7fc4cee-2266-4960-82d0-9588bd7fd11c" providerId="ADAL" clId="{FBC5FBAF-B762-4629-B829-E8719ABAEBFE}" dt="2023-04-06T18:10:26.806" v="161" actId="2711"/>
          <ac:spMkLst>
            <pc:docMk/>
            <pc:sldMk cId="2866777087" sldId="278"/>
            <ac:spMk id="2" creationId="{EB9BEAC7-3FCD-D1DD-F616-B78BC889C534}"/>
          </ac:spMkLst>
        </pc:spChg>
        <pc:spChg chg="del">
          <ac:chgData name="Diwan, Miheer" userId="f7fc4cee-2266-4960-82d0-9588bd7fd11c" providerId="ADAL" clId="{FBC5FBAF-B762-4629-B829-E8719ABAEBFE}" dt="2023-04-06T18:10:30.564" v="162" actId="478"/>
          <ac:spMkLst>
            <pc:docMk/>
            <pc:sldMk cId="2866777087" sldId="278"/>
            <ac:spMk id="3" creationId="{28D08FD0-1971-8D88-320D-026957C421D5}"/>
          </ac:spMkLst>
        </pc:spChg>
        <pc:spChg chg="del">
          <ac:chgData name="Diwan, Miheer" userId="f7fc4cee-2266-4960-82d0-9588bd7fd11c" providerId="ADAL" clId="{FBC5FBAF-B762-4629-B829-E8719ABAEBFE}" dt="2023-04-06T18:11:27.440" v="175" actId="478"/>
          <ac:spMkLst>
            <pc:docMk/>
            <pc:sldMk cId="2866777087" sldId="278"/>
            <ac:spMk id="8" creationId="{85263A6C-C941-572E-B612-B76315D42878}"/>
          </ac:spMkLst>
        </pc:spChg>
        <pc:spChg chg="add del mod">
          <ac:chgData name="Diwan, Miheer" userId="f7fc4cee-2266-4960-82d0-9588bd7fd11c" providerId="ADAL" clId="{FBC5FBAF-B762-4629-B829-E8719ABAEBFE}" dt="2023-04-06T18:10:37.552" v="164" actId="478"/>
          <ac:spMkLst>
            <pc:docMk/>
            <pc:sldMk cId="2866777087" sldId="278"/>
            <ac:spMk id="9" creationId="{39FE4570-52E0-E927-5749-A7E0D4C486FF}"/>
          </ac:spMkLst>
        </pc:spChg>
        <pc:picChg chg="del">
          <ac:chgData name="Diwan, Miheer" userId="f7fc4cee-2266-4960-82d0-9588bd7fd11c" providerId="ADAL" clId="{FBC5FBAF-B762-4629-B829-E8719ABAEBFE}" dt="2023-04-06T18:10:32.841" v="163" actId="478"/>
          <ac:picMkLst>
            <pc:docMk/>
            <pc:sldMk cId="2866777087" sldId="278"/>
            <ac:picMk id="5" creationId="{44817928-EADC-8324-4A5C-DBC211635DF4}"/>
          </ac:picMkLst>
        </pc:picChg>
        <pc:picChg chg="add mod">
          <ac:chgData name="Diwan, Miheer" userId="f7fc4cee-2266-4960-82d0-9588bd7fd11c" providerId="ADAL" clId="{FBC5FBAF-B762-4629-B829-E8719ABAEBFE}" dt="2023-04-06T18:11:14.599" v="174" actId="1076"/>
          <ac:picMkLst>
            <pc:docMk/>
            <pc:sldMk cId="2866777087" sldId="278"/>
            <ac:picMk id="10" creationId="{50A5456E-97F6-9BBA-01CD-93C05AB0DFA6}"/>
          </ac:picMkLst>
        </pc:picChg>
        <pc:picChg chg="add mod">
          <ac:chgData name="Diwan, Miheer" userId="f7fc4cee-2266-4960-82d0-9588bd7fd11c" providerId="ADAL" clId="{FBC5FBAF-B762-4629-B829-E8719ABAEBFE}" dt="2023-04-06T18:11:11.244" v="173" actId="1076"/>
          <ac:picMkLst>
            <pc:docMk/>
            <pc:sldMk cId="2866777087" sldId="278"/>
            <ac:picMk id="11" creationId="{5E36886B-FB73-37B4-C521-CE32E4364631}"/>
          </ac:picMkLst>
        </pc:picChg>
      </pc:sldChg>
      <pc:sldChg chg="add del">
        <pc:chgData name="Diwan, Miheer" userId="f7fc4cee-2266-4960-82d0-9588bd7fd11c" providerId="ADAL" clId="{FBC5FBAF-B762-4629-B829-E8719ABAEBFE}" dt="2023-04-06T18:07:53.528" v="139" actId="47"/>
        <pc:sldMkLst>
          <pc:docMk/>
          <pc:sldMk cId="3445142909" sldId="278"/>
        </pc:sldMkLst>
      </pc:sldChg>
    </pc:docChg>
  </pc:docChgLst>
</pc:chgInfo>
</file>

<file path=ppt/comments/modernComment_108_9E312862.xml><?xml version="1.0" encoding="utf-8"?>
<p188:cmLst xmlns:a="http://schemas.openxmlformats.org/drawingml/2006/main" xmlns:r="http://schemas.openxmlformats.org/officeDocument/2006/relationships" xmlns:p188="http://schemas.microsoft.com/office/powerpoint/2018/8/main">
  <p188:cm id="{E5971CB1-31AB-4071-9B5F-B9E9D2AA5BDC}" authorId="{114D1AEE-1E73-2DEB-DFF2-CE051C789EF8}" created="2023-04-06T01:10:04.375">
    <pc:sldMkLst xmlns:pc="http://schemas.microsoft.com/office/powerpoint/2013/main/command">
      <pc:docMk/>
      <pc:sldMk cId="2654021730" sldId="264"/>
    </pc:sldMkLst>
    <p188:txBody>
      <a:bodyPr/>
      <a:lstStyle/>
      <a:p>
        <a:r>
          <a:rPr lang="en-US"/>
          <a:t>mention confidence values while presenting this slide.</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ultralytics/yolov5/issues/36&#160;"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microsoft.com/office/2018/10/relationships/comments" Target="../comments/modernComment_108_9E31286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computer-car/udacity-self-driving-car-nanodegree-project-1-finding-lane-lines-9cd6a846c58c"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computer-car/udacity-self-driving-car-nanodegree-project-1-finding-lane-lines-9cd6a846c58c"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way&#10;&#10;Description automatically generated">
            <a:extLst>
              <a:ext uri="{FF2B5EF4-FFF2-40B4-BE49-F238E27FC236}">
                <a16:creationId xmlns:a16="http://schemas.microsoft.com/office/drawing/2014/main" id="{E5E51E02-5D6A-F86E-64A0-5BC3510D25B5}"/>
              </a:ext>
            </a:extLst>
          </p:cNvPr>
          <p:cNvPicPr>
            <a:picLocks noChangeAspect="1"/>
          </p:cNvPicPr>
          <p:nvPr/>
        </p:nvPicPr>
        <p:blipFill rotWithShape="1">
          <a:blip r:embed="rId2">
            <a:alphaModFix amt="50000"/>
          </a:blip>
          <a:srcRect t="25000"/>
          <a:stretch/>
        </p:blipFill>
        <p:spPr>
          <a:xfrm>
            <a:off x="-1012181" y="-491325"/>
            <a:ext cx="13779363" cy="7751609"/>
          </a:xfrm>
          <a:prstGeom prst="rect">
            <a:avLst/>
          </a:prstGeom>
        </p:spPr>
      </p:pic>
      <p:sp>
        <p:nvSpPr>
          <p:cNvPr id="2" name="Title 1"/>
          <p:cNvSpPr>
            <a:spLocks noGrp="1"/>
          </p:cNvSpPr>
          <p:nvPr>
            <p:ph type="ctrTitle"/>
          </p:nvPr>
        </p:nvSpPr>
        <p:spPr>
          <a:xfrm>
            <a:off x="1524000" y="2373547"/>
            <a:ext cx="9144000" cy="2900518"/>
          </a:xfrm>
        </p:spPr>
        <p:txBody>
          <a:bodyPr>
            <a:normAutofit/>
          </a:bodyPr>
          <a:lstStyle/>
          <a:p>
            <a:r>
              <a:rPr lang="en-US" sz="7200" dirty="0">
                <a:solidFill>
                  <a:srgbClr val="FFFFFF"/>
                </a:solidFill>
                <a:latin typeface="Times New Roman"/>
                <a:cs typeface="Calibri Light"/>
              </a:rPr>
              <a:t>Project 3</a:t>
            </a:r>
            <a:br>
              <a:rPr lang="en-US" sz="7200" dirty="0">
                <a:latin typeface="Times New Roman"/>
                <a:cs typeface="Calibri Light"/>
              </a:rPr>
            </a:br>
            <a:r>
              <a:rPr lang="en-US" sz="7200" dirty="0">
                <a:solidFill>
                  <a:srgbClr val="FFFFFF"/>
                </a:solidFill>
                <a:latin typeface="Times New Roman"/>
                <a:cs typeface="Calibri Light"/>
              </a:rPr>
              <a:t>Einstein Vision</a:t>
            </a:r>
            <a:endParaRPr lang="en-US" sz="7200" dirty="0">
              <a:solidFill>
                <a:srgbClr val="FFFFFF"/>
              </a:solidFill>
              <a:latin typeface="Times New Roman"/>
              <a:cs typeface="Times New Roman"/>
            </a:endParaRPr>
          </a:p>
        </p:txBody>
      </p:sp>
      <p:sp>
        <p:nvSpPr>
          <p:cNvPr id="3" name="Subtitle 2"/>
          <p:cNvSpPr>
            <a:spLocks noGrp="1"/>
          </p:cNvSpPr>
          <p:nvPr>
            <p:ph type="subTitle" idx="1"/>
          </p:nvPr>
        </p:nvSpPr>
        <p:spPr>
          <a:xfrm>
            <a:off x="1524000" y="5523478"/>
            <a:ext cx="9144000" cy="1098395"/>
          </a:xfrm>
        </p:spPr>
        <p:txBody>
          <a:bodyPr vert="horz" lIns="91440" tIns="45720" rIns="91440" bIns="45720" rtlCol="0" anchor="t">
            <a:normAutofit/>
          </a:bodyPr>
          <a:lstStyle/>
          <a:p>
            <a:r>
              <a:rPr lang="en-US" sz="1800">
                <a:solidFill>
                  <a:srgbClr val="FFFFFF"/>
                </a:solidFill>
                <a:latin typeface="Times"/>
                <a:cs typeface="Calibri"/>
              </a:rPr>
              <a:t>Aabha Tamhankar</a:t>
            </a:r>
          </a:p>
          <a:p>
            <a:r>
              <a:rPr lang="en-US" sz="1800">
                <a:solidFill>
                  <a:srgbClr val="FFFFFF"/>
                </a:solidFill>
                <a:latin typeface="Times"/>
                <a:cs typeface="Calibri"/>
              </a:rPr>
              <a:t>Miheer Diwan</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D2C7-6C29-231C-5535-1ABA3FB690E9}"/>
              </a:ext>
            </a:extLst>
          </p:cNvPr>
          <p:cNvSpPr>
            <a:spLocks noGrp="1"/>
          </p:cNvSpPr>
          <p:nvPr>
            <p:ph type="title"/>
          </p:nvPr>
        </p:nvSpPr>
        <p:spPr/>
        <p:txBody>
          <a:bodyPr/>
          <a:lstStyle/>
          <a:p>
            <a:r>
              <a:rPr lang="en-US" dirty="0">
                <a:latin typeface="Times New Roman"/>
                <a:cs typeface="Calibri Light"/>
              </a:rPr>
              <a:t>Final Video: Scene 4</a:t>
            </a:r>
            <a:endParaRPr lang="en-US" dirty="0">
              <a:latin typeface="Calibri Light" panose="020F0302020204030204"/>
              <a:cs typeface="Calibri Light" panose="020F0302020204030204"/>
            </a:endParaRPr>
          </a:p>
        </p:txBody>
      </p:sp>
      <p:pic>
        <p:nvPicPr>
          <p:cNvPr id="5" name="scene4">
            <a:hlinkClick r:id="" action="ppaction://media"/>
            <a:extLst>
              <a:ext uri="{FF2B5EF4-FFF2-40B4-BE49-F238E27FC236}">
                <a16:creationId xmlns:a16="http://schemas.microsoft.com/office/drawing/2014/main" id="{99A91664-0E54-29B2-A9F0-2107DB65AD2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94050" y="1825625"/>
            <a:ext cx="5802313" cy="4351338"/>
          </a:xfrm>
        </p:spPr>
      </p:pic>
      <p:sp>
        <p:nvSpPr>
          <p:cNvPr id="4" name="Slide Number Placeholder 3">
            <a:extLst>
              <a:ext uri="{FF2B5EF4-FFF2-40B4-BE49-F238E27FC236}">
                <a16:creationId xmlns:a16="http://schemas.microsoft.com/office/drawing/2014/main" id="{971F39EF-FAC2-A78B-BCFC-A2AA6824444B}"/>
              </a:ext>
            </a:extLst>
          </p:cNvPr>
          <p:cNvSpPr>
            <a:spLocks noGrp="1"/>
          </p:cNvSpPr>
          <p:nvPr>
            <p:ph type="sldNum" sz="quarter" idx="12"/>
          </p:nvPr>
        </p:nvSpPr>
        <p:spPr/>
        <p:txBody>
          <a:bodyPr/>
          <a:lstStyle/>
          <a:p>
            <a:fld id="{330EA680-D336-4FF7-8B7A-9848BB0A1C32}" type="slidenum">
              <a:rPr lang="en-US" dirty="0" smtClean="0"/>
              <a:t>10</a:t>
            </a:fld>
            <a:endParaRPr lang="en-US"/>
          </a:p>
        </p:txBody>
      </p:sp>
    </p:spTree>
    <p:extLst>
      <p:ext uri="{BB962C8B-B14F-4D97-AF65-F5344CB8AC3E}">
        <p14:creationId xmlns:p14="http://schemas.microsoft.com/office/powerpoint/2010/main" val="308187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D2C7-6C29-231C-5535-1ABA3FB690E9}"/>
              </a:ext>
            </a:extLst>
          </p:cNvPr>
          <p:cNvSpPr>
            <a:spLocks noGrp="1"/>
          </p:cNvSpPr>
          <p:nvPr>
            <p:ph type="title"/>
          </p:nvPr>
        </p:nvSpPr>
        <p:spPr/>
        <p:txBody>
          <a:bodyPr/>
          <a:lstStyle/>
          <a:p>
            <a:r>
              <a:rPr lang="en-US" dirty="0">
                <a:latin typeface="Times New Roman"/>
                <a:cs typeface="Calibri Light"/>
              </a:rPr>
              <a:t>Final Video: Scene 5</a:t>
            </a:r>
            <a:endParaRPr lang="en-US" dirty="0">
              <a:latin typeface="Calibri Light" panose="020F0302020204030204"/>
              <a:cs typeface="Calibri Light" panose="020F0302020204030204"/>
            </a:endParaRPr>
          </a:p>
        </p:txBody>
      </p:sp>
      <p:sp>
        <p:nvSpPr>
          <p:cNvPr id="4" name="Slide Number Placeholder 3">
            <a:extLst>
              <a:ext uri="{FF2B5EF4-FFF2-40B4-BE49-F238E27FC236}">
                <a16:creationId xmlns:a16="http://schemas.microsoft.com/office/drawing/2014/main" id="{971F39EF-FAC2-A78B-BCFC-A2AA6824444B}"/>
              </a:ext>
            </a:extLst>
          </p:cNvPr>
          <p:cNvSpPr>
            <a:spLocks noGrp="1"/>
          </p:cNvSpPr>
          <p:nvPr>
            <p:ph type="sldNum" sz="quarter" idx="12"/>
          </p:nvPr>
        </p:nvSpPr>
        <p:spPr/>
        <p:txBody>
          <a:bodyPr/>
          <a:lstStyle/>
          <a:p>
            <a:fld id="{330EA680-D336-4FF7-8B7A-9848BB0A1C32}" type="slidenum">
              <a:rPr lang="en-US" dirty="0" smtClean="0"/>
              <a:t>11</a:t>
            </a:fld>
            <a:endParaRPr lang="en-US"/>
          </a:p>
        </p:txBody>
      </p:sp>
      <p:pic>
        <p:nvPicPr>
          <p:cNvPr id="7" name="scene5">
            <a:hlinkClick r:id="" action="ppaction://media"/>
            <a:extLst>
              <a:ext uri="{FF2B5EF4-FFF2-40B4-BE49-F238E27FC236}">
                <a16:creationId xmlns:a16="http://schemas.microsoft.com/office/drawing/2014/main" id="{7D3891F2-1A2A-FE5D-4708-C952AE7C1D5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94050" y="1825625"/>
            <a:ext cx="5802313" cy="4351338"/>
          </a:xfrm>
        </p:spPr>
      </p:pic>
    </p:spTree>
    <p:extLst>
      <p:ext uri="{BB962C8B-B14F-4D97-AF65-F5344CB8AC3E}">
        <p14:creationId xmlns:p14="http://schemas.microsoft.com/office/powerpoint/2010/main" val="419115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DB751E6-4B78-3F99-5EC5-387C34D0907E}"/>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716075" y="0"/>
            <a:ext cx="12908075" cy="7260782"/>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131A2-6C22-C633-6961-4C40B6D35ECC}"/>
              </a:ext>
            </a:extLst>
          </p:cNvPr>
          <p:cNvSpPr>
            <a:spLocks noGrp="1"/>
          </p:cNvSpPr>
          <p:nvPr>
            <p:ph type="title"/>
          </p:nvPr>
        </p:nvSpPr>
        <p:spPr>
          <a:xfrm>
            <a:off x="1063752" y="4697643"/>
            <a:ext cx="10058400" cy="989604"/>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8000" dirty="0">
                <a:solidFill>
                  <a:srgbClr val="FFFFFF"/>
                </a:solidFill>
                <a:latin typeface="Times" panose="02020603050405020304" pitchFamily="18" charset="0"/>
                <a:cs typeface="Times" panose="02020603050405020304" pitchFamily="18" charset="0"/>
              </a:rPr>
              <a:t>Questions</a:t>
            </a:r>
            <a:r>
              <a:rPr lang="en-US" sz="5200" dirty="0">
                <a:solidFill>
                  <a:srgbClr val="FFFFFF"/>
                </a:solidFill>
                <a:latin typeface="Times" panose="02020603050405020304" pitchFamily="18" charset="0"/>
                <a:cs typeface="Times" panose="02020603050405020304" pitchFamily="18" charset="0"/>
              </a:rPr>
              <a:t>?</a:t>
            </a:r>
          </a:p>
        </p:txBody>
      </p:sp>
      <p:sp>
        <p:nvSpPr>
          <p:cNvPr id="4" name="Slide Number Placeholder 3">
            <a:extLst>
              <a:ext uri="{FF2B5EF4-FFF2-40B4-BE49-F238E27FC236}">
                <a16:creationId xmlns:a16="http://schemas.microsoft.com/office/drawing/2014/main" id="{5AC4EB00-63BA-4387-E556-96349D11C35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30EA680-D336-4FF7-8B7A-9848BB0A1C32}" type="slidenum">
              <a:rPr lang="en-US">
                <a:solidFill>
                  <a:srgbClr val="FFFFFF"/>
                </a:solidFill>
                <a:latin typeface="Calibri" panose="020F0502020204030204"/>
              </a:rPr>
              <a:pPr>
                <a:spcAft>
                  <a:spcPts val="600"/>
                </a:spcAft>
                <a:defRPr/>
              </a:pPr>
              <a:t>12</a:t>
            </a:fld>
            <a:endParaRPr lang="en-US">
              <a:solidFill>
                <a:srgbClr val="FFFFFF"/>
              </a:solidFill>
              <a:latin typeface="Calibri" panose="020F0502020204030204"/>
            </a:endParaRPr>
          </a:p>
        </p:txBody>
      </p:sp>
    </p:spTree>
    <p:extLst>
      <p:ext uri="{BB962C8B-B14F-4D97-AF65-F5344CB8AC3E}">
        <p14:creationId xmlns:p14="http://schemas.microsoft.com/office/powerpoint/2010/main" val="2222020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3ACB-E3E3-B6A2-D533-DC53EB991FF8}"/>
              </a:ext>
            </a:extLst>
          </p:cNvPr>
          <p:cNvSpPr>
            <a:spLocks noGrp="1"/>
          </p:cNvSpPr>
          <p:nvPr>
            <p:ph type="title"/>
          </p:nvPr>
        </p:nvSpPr>
        <p:spPr/>
        <p:txBody>
          <a:bodyPr/>
          <a:lstStyle/>
          <a:p>
            <a:r>
              <a:rPr lang="en-US">
                <a:latin typeface="Times New Roman"/>
                <a:cs typeface="Calibri Light"/>
              </a:rPr>
              <a:t>Object Detection and Classification</a:t>
            </a:r>
            <a:endParaRPr lang="en-US"/>
          </a:p>
        </p:txBody>
      </p:sp>
      <p:sp>
        <p:nvSpPr>
          <p:cNvPr id="3" name="Subtitle 2">
            <a:extLst>
              <a:ext uri="{FF2B5EF4-FFF2-40B4-BE49-F238E27FC236}">
                <a16:creationId xmlns:a16="http://schemas.microsoft.com/office/drawing/2014/main" id="{8018399F-9146-DF42-DC93-29751B82A55F}"/>
              </a:ext>
            </a:extLst>
          </p:cNvPr>
          <p:cNvSpPr>
            <a:spLocks noGrp="1"/>
          </p:cNvSpPr>
          <p:nvPr>
            <p:ph idx="1"/>
          </p:nvPr>
        </p:nvSpPr>
        <p:spPr>
          <a:xfrm>
            <a:off x="838200" y="1825625"/>
            <a:ext cx="5048553" cy="3940100"/>
          </a:xfrm>
        </p:spPr>
        <p:txBody>
          <a:bodyPr vert="horz" lIns="91440" tIns="45720" rIns="91440" bIns="45720" rtlCol="0" anchor="t">
            <a:normAutofit fontScale="92500" lnSpcReduction="20000"/>
          </a:bodyPr>
          <a:lstStyle/>
          <a:p>
            <a:pPr algn="just">
              <a:lnSpc>
                <a:spcPct val="170000"/>
              </a:lnSpc>
            </a:pPr>
            <a:r>
              <a:rPr lang="en-US" sz="2000" b="1">
                <a:latin typeface="Times New Roman"/>
                <a:cs typeface="Calibri"/>
              </a:rPr>
              <a:t>Model Used: YOLOv5</a:t>
            </a:r>
            <a:endParaRPr lang="en-US" sz="2000" b="1">
              <a:latin typeface="Times New Roman"/>
              <a:cs typeface="Times"/>
            </a:endParaRPr>
          </a:p>
          <a:p>
            <a:pPr algn="just">
              <a:lnSpc>
                <a:spcPct val="150000"/>
              </a:lnSpc>
            </a:pPr>
            <a:r>
              <a:rPr lang="en-US" sz="1800">
                <a:latin typeface="Times New Roman"/>
                <a:cs typeface="Calibri"/>
              </a:rPr>
              <a:t>The model can detect multiple classes (80 total) including cars, trucks, bicycles, traffic signals, stop signs, and pedestrian and generates 2D bounding boxes around the objects.</a:t>
            </a:r>
          </a:p>
          <a:p>
            <a:pPr algn="just">
              <a:lnSpc>
                <a:spcPct val="150000"/>
              </a:lnSpc>
            </a:pPr>
            <a:r>
              <a:rPr lang="en-US" sz="1800">
                <a:latin typeface="Times New Roman"/>
                <a:cs typeface="Calibri"/>
              </a:rPr>
              <a:t>The coordinates of the bounding boxes were obtained using this pre-trained model in and stored in a .csv file.</a:t>
            </a:r>
          </a:p>
          <a:p>
            <a:pPr algn="just">
              <a:lnSpc>
                <a:spcPct val="150000"/>
              </a:lnSpc>
            </a:pPr>
            <a:r>
              <a:rPr lang="en-US" sz="1800">
                <a:latin typeface="Times New Roman"/>
                <a:cs typeface="Calibri"/>
              </a:rPr>
              <a:t>Blender assets were spawned at the mean of the 'x' coordinates of the image.</a:t>
            </a:r>
          </a:p>
          <a:p>
            <a:pPr lvl="1" algn="just"/>
            <a:endParaRPr lang="en-US">
              <a:latin typeface="Times New Roman"/>
              <a:ea typeface="+mn-lt"/>
              <a:cs typeface="+mn-lt"/>
            </a:endParaRPr>
          </a:p>
          <a:p>
            <a:pPr lvl="1" algn="just"/>
            <a:endParaRPr lang="en-US">
              <a:latin typeface="Times New Roman"/>
              <a:ea typeface="+mn-lt"/>
              <a:cs typeface="Calibri"/>
            </a:endParaRPr>
          </a:p>
          <a:p>
            <a:pPr algn="just"/>
            <a:endParaRPr lang="en-US">
              <a:latin typeface="Times New Roman"/>
              <a:cs typeface="Calibri"/>
            </a:endParaRPr>
          </a:p>
        </p:txBody>
      </p:sp>
      <p:sp>
        <p:nvSpPr>
          <p:cNvPr id="4" name="Slide Number Placeholder 3">
            <a:extLst>
              <a:ext uri="{FF2B5EF4-FFF2-40B4-BE49-F238E27FC236}">
                <a16:creationId xmlns:a16="http://schemas.microsoft.com/office/drawing/2014/main" id="{511862F1-CCC4-039E-59E0-EC1CC78E407E}"/>
              </a:ext>
            </a:extLst>
          </p:cNvPr>
          <p:cNvSpPr>
            <a:spLocks noGrp="1"/>
          </p:cNvSpPr>
          <p:nvPr>
            <p:ph type="sldNum" sz="quarter" idx="12"/>
          </p:nvPr>
        </p:nvSpPr>
        <p:spPr/>
        <p:txBody>
          <a:bodyPr/>
          <a:lstStyle/>
          <a:p>
            <a:fld id="{330EA680-D336-4FF7-8B7A-9848BB0A1C32}" type="slidenum">
              <a:rPr lang="en-US" smtClean="0"/>
              <a:t>2</a:t>
            </a:fld>
            <a:endParaRPr lang="en-US"/>
          </a:p>
        </p:txBody>
      </p:sp>
      <p:pic>
        <p:nvPicPr>
          <p:cNvPr id="5" name="Picture 5" descr="Logo&#10;&#10;Description automatically generated">
            <a:extLst>
              <a:ext uri="{FF2B5EF4-FFF2-40B4-BE49-F238E27FC236}">
                <a16:creationId xmlns:a16="http://schemas.microsoft.com/office/drawing/2014/main" id="{F53FCFDA-C2F4-8D11-4698-562235B72971}"/>
              </a:ext>
            </a:extLst>
          </p:cNvPr>
          <p:cNvPicPr>
            <a:picLocks noChangeAspect="1"/>
          </p:cNvPicPr>
          <p:nvPr/>
        </p:nvPicPr>
        <p:blipFill>
          <a:blip r:embed="rId2"/>
          <a:stretch>
            <a:fillRect/>
          </a:stretch>
        </p:blipFill>
        <p:spPr>
          <a:xfrm>
            <a:off x="201205" y="5687770"/>
            <a:ext cx="1735394" cy="1333011"/>
          </a:xfrm>
          <a:prstGeom prst="rect">
            <a:avLst/>
          </a:prstGeom>
        </p:spPr>
      </p:pic>
      <p:sp>
        <p:nvSpPr>
          <p:cNvPr id="7" name="TextBox 6">
            <a:extLst>
              <a:ext uri="{FF2B5EF4-FFF2-40B4-BE49-F238E27FC236}">
                <a16:creationId xmlns:a16="http://schemas.microsoft.com/office/drawing/2014/main" id="{0D336AEA-767F-E63D-6072-94B3E9A2A9E0}"/>
              </a:ext>
            </a:extLst>
          </p:cNvPr>
          <p:cNvSpPr txBox="1"/>
          <p:nvPr/>
        </p:nvSpPr>
        <p:spPr>
          <a:xfrm>
            <a:off x="546100" y="6466618"/>
            <a:ext cx="11093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lnSpc>
                <a:spcPct val="90000"/>
              </a:lnSpc>
              <a:spcBef>
                <a:spcPts val="500"/>
              </a:spcBef>
            </a:pPr>
            <a:r>
              <a:rPr lang="en-US" sz="1000">
                <a:latin typeface="Times New Roman"/>
                <a:ea typeface="+mn-lt"/>
                <a:cs typeface="Times New Roman"/>
                <a:hlinkClick r:id="rId3"/>
              </a:rPr>
              <a:t>https://github.com/ultralytics/yolov5/issues/36 </a:t>
            </a:r>
            <a:br>
              <a:rPr lang="en-US" sz="1000">
                <a:latin typeface="Times New Roman"/>
                <a:ea typeface="+mn-lt"/>
                <a:cs typeface="Times New Roman"/>
              </a:rPr>
            </a:br>
            <a:endParaRPr lang="en-US" sz="1000">
              <a:latin typeface="Times New Roman"/>
              <a:cs typeface="Times New Roman"/>
            </a:endParaRPr>
          </a:p>
        </p:txBody>
      </p:sp>
      <p:pic>
        <p:nvPicPr>
          <p:cNvPr id="15" name="Picture 15" descr="Graphical user interface, website&#10;&#10;Description automatically generated">
            <a:extLst>
              <a:ext uri="{FF2B5EF4-FFF2-40B4-BE49-F238E27FC236}">
                <a16:creationId xmlns:a16="http://schemas.microsoft.com/office/drawing/2014/main" id="{ED1793E7-E7AC-AD1D-6082-CD5472541AA0}"/>
              </a:ext>
            </a:extLst>
          </p:cNvPr>
          <p:cNvPicPr>
            <a:picLocks noChangeAspect="1"/>
          </p:cNvPicPr>
          <p:nvPr/>
        </p:nvPicPr>
        <p:blipFill>
          <a:blip r:embed="rId4"/>
          <a:stretch>
            <a:fillRect/>
          </a:stretch>
        </p:blipFill>
        <p:spPr>
          <a:xfrm>
            <a:off x="7450016" y="1579685"/>
            <a:ext cx="3086519" cy="2308608"/>
          </a:xfrm>
          <a:prstGeom prst="rect">
            <a:avLst/>
          </a:prstGeom>
        </p:spPr>
      </p:pic>
      <p:pic>
        <p:nvPicPr>
          <p:cNvPr id="18" name="Picture 18" descr="Table&#10;&#10;Description automatically generated">
            <a:extLst>
              <a:ext uri="{FF2B5EF4-FFF2-40B4-BE49-F238E27FC236}">
                <a16:creationId xmlns:a16="http://schemas.microsoft.com/office/drawing/2014/main" id="{E80AA4B2-7F18-29DF-F5DD-1BF0288A12B6}"/>
              </a:ext>
            </a:extLst>
          </p:cNvPr>
          <p:cNvPicPr>
            <a:picLocks noChangeAspect="1"/>
          </p:cNvPicPr>
          <p:nvPr/>
        </p:nvPicPr>
        <p:blipFill>
          <a:blip r:embed="rId5"/>
          <a:stretch>
            <a:fillRect/>
          </a:stretch>
        </p:blipFill>
        <p:spPr>
          <a:xfrm>
            <a:off x="7156939" y="4090297"/>
            <a:ext cx="3672672" cy="1725404"/>
          </a:xfrm>
          <a:prstGeom prst="rect">
            <a:avLst/>
          </a:prstGeom>
        </p:spPr>
      </p:pic>
    </p:spTree>
    <p:extLst>
      <p:ext uri="{BB962C8B-B14F-4D97-AF65-F5344CB8AC3E}">
        <p14:creationId xmlns:p14="http://schemas.microsoft.com/office/powerpoint/2010/main" val="94797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7" descr="A picture containing text, road, scene, outdoor&#10;&#10;Description automatically generated">
            <a:extLst>
              <a:ext uri="{FF2B5EF4-FFF2-40B4-BE49-F238E27FC236}">
                <a16:creationId xmlns:a16="http://schemas.microsoft.com/office/drawing/2014/main" id="{5D8525FF-804E-E6B2-A9B8-CDBDFC3A197C}"/>
              </a:ext>
            </a:extLst>
          </p:cNvPr>
          <p:cNvPicPr>
            <a:picLocks noChangeAspect="1"/>
          </p:cNvPicPr>
          <p:nvPr/>
        </p:nvPicPr>
        <p:blipFill rotWithShape="1">
          <a:blip r:embed="rId3"/>
          <a:srcRect t="14770" r="2" b="21239"/>
          <a:stretch/>
        </p:blipFill>
        <p:spPr>
          <a:xfrm>
            <a:off x="192526" y="550518"/>
            <a:ext cx="5799477" cy="2783429"/>
          </a:xfrm>
          <a:prstGeom prst="rect">
            <a:avLst/>
          </a:prstGeom>
        </p:spPr>
      </p:pic>
      <p:pic>
        <p:nvPicPr>
          <p:cNvPr id="8" name="Picture 8">
            <a:extLst>
              <a:ext uri="{FF2B5EF4-FFF2-40B4-BE49-F238E27FC236}">
                <a16:creationId xmlns:a16="http://schemas.microsoft.com/office/drawing/2014/main" id="{001A3939-D4B5-A88E-8A0A-274810EC3755}"/>
              </a:ext>
            </a:extLst>
          </p:cNvPr>
          <p:cNvPicPr>
            <a:picLocks noChangeAspect="1"/>
          </p:cNvPicPr>
          <p:nvPr/>
        </p:nvPicPr>
        <p:blipFill rotWithShape="1">
          <a:blip r:embed="rId4"/>
          <a:srcRect t="7487" r="-3" b="28491"/>
          <a:stretch/>
        </p:blipFill>
        <p:spPr>
          <a:xfrm>
            <a:off x="6191622" y="550517"/>
            <a:ext cx="5796945" cy="2783429"/>
          </a:xfrm>
          <a:prstGeom prst="rect">
            <a:avLst/>
          </a:prstGeom>
        </p:spPr>
      </p:pic>
      <p:pic>
        <p:nvPicPr>
          <p:cNvPr id="5" name="Picture 5">
            <a:extLst>
              <a:ext uri="{FF2B5EF4-FFF2-40B4-BE49-F238E27FC236}">
                <a16:creationId xmlns:a16="http://schemas.microsoft.com/office/drawing/2014/main" id="{40A9BDD7-0C10-FF29-E577-418E15379711}"/>
              </a:ext>
            </a:extLst>
          </p:cNvPr>
          <p:cNvPicPr>
            <a:picLocks noChangeAspect="1"/>
          </p:cNvPicPr>
          <p:nvPr/>
        </p:nvPicPr>
        <p:blipFill rotWithShape="1">
          <a:blip r:embed="rId5"/>
          <a:srcRect t="11704" r="2" b="24093"/>
          <a:stretch/>
        </p:blipFill>
        <p:spPr>
          <a:xfrm>
            <a:off x="196714" y="3514856"/>
            <a:ext cx="5799477" cy="2792626"/>
          </a:xfrm>
          <a:prstGeom prst="rect">
            <a:avLst/>
          </a:prstGeom>
        </p:spPr>
      </p:pic>
      <p:pic>
        <p:nvPicPr>
          <p:cNvPr id="6" name="Picture 6">
            <a:extLst>
              <a:ext uri="{FF2B5EF4-FFF2-40B4-BE49-F238E27FC236}">
                <a16:creationId xmlns:a16="http://schemas.microsoft.com/office/drawing/2014/main" id="{35132D7F-098A-E4D6-E33D-F1FCA41D9A8C}"/>
              </a:ext>
            </a:extLst>
          </p:cNvPr>
          <p:cNvPicPr>
            <a:picLocks noChangeAspect="1"/>
          </p:cNvPicPr>
          <p:nvPr/>
        </p:nvPicPr>
        <p:blipFill rotWithShape="1">
          <a:blip r:embed="rId6"/>
          <a:srcRect t="11192" r="-3" b="24574"/>
          <a:stretch/>
        </p:blipFill>
        <p:spPr>
          <a:xfrm>
            <a:off x="6195810" y="3514855"/>
            <a:ext cx="5796945" cy="2792626"/>
          </a:xfrm>
          <a:prstGeom prst="rect">
            <a:avLst/>
          </a:prstGeom>
        </p:spPr>
      </p:pic>
      <p:sp>
        <p:nvSpPr>
          <p:cNvPr id="4" name="Slide Number Placeholder 3">
            <a:extLst>
              <a:ext uri="{FF2B5EF4-FFF2-40B4-BE49-F238E27FC236}">
                <a16:creationId xmlns:a16="http://schemas.microsoft.com/office/drawing/2014/main" id="{A305EFD9-5EB2-F0C1-CB4E-C4E5BA362A27}"/>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3</a:t>
            </a:fld>
            <a:endParaRPr lang="en-US"/>
          </a:p>
        </p:txBody>
      </p:sp>
    </p:spTree>
    <p:extLst>
      <p:ext uri="{BB962C8B-B14F-4D97-AF65-F5344CB8AC3E}">
        <p14:creationId xmlns:p14="http://schemas.microsoft.com/office/powerpoint/2010/main" val="265402173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3ACB-E3E3-B6A2-D533-DC53EB991FF8}"/>
              </a:ext>
            </a:extLst>
          </p:cNvPr>
          <p:cNvSpPr>
            <a:spLocks noGrp="1"/>
          </p:cNvSpPr>
          <p:nvPr>
            <p:ph type="title"/>
          </p:nvPr>
        </p:nvSpPr>
        <p:spPr>
          <a:xfrm>
            <a:off x="838200" y="365125"/>
            <a:ext cx="10515600" cy="617225"/>
          </a:xfrm>
        </p:spPr>
        <p:txBody>
          <a:bodyPr>
            <a:noAutofit/>
          </a:bodyPr>
          <a:lstStyle/>
          <a:p>
            <a:r>
              <a:rPr lang="en-US" sz="4000">
                <a:latin typeface="Times New Roman"/>
                <a:cs typeface="Times New Roman"/>
              </a:rPr>
              <a:t>Outliers and Issues</a:t>
            </a:r>
            <a:endParaRPr lang="en-US" sz="4000">
              <a:latin typeface="Times New Roman"/>
              <a:ea typeface="+mj-lt"/>
              <a:cs typeface="+mj-lt"/>
            </a:endParaRPr>
          </a:p>
        </p:txBody>
      </p:sp>
      <p:sp>
        <p:nvSpPr>
          <p:cNvPr id="4" name="Slide Number Placeholder 3">
            <a:extLst>
              <a:ext uri="{FF2B5EF4-FFF2-40B4-BE49-F238E27FC236}">
                <a16:creationId xmlns:a16="http://schemas.microsoft.com/office/drawing/2014/main" id="{511862F1-CCC4-039E-59E0-EC1CC78E407E}"/>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5" name="Picture 5" descr="Logo&#10;&#10;Description automatically generated">
            <a:extLst>
              <a:ext uri="{FF2B5EF4-FFF2-40B4-BE49-F238E27FC236}">
                <a16:creationId xmlns:a16="http://schemas.microsoft.com/office/drawing/2014/main" id="{F53FCFDA-C2F4-8D11-4698-562235B72971}"/>
              </a:ext>
            </a:extLst>
          </p:cNvPr>
          <p:cNvPicPr>
            <a:picLocks noChangeAspect="1"/>
          </p:cNvPicPr>
          <p:nvPr/>
        </p:nvPicPr>
        <p:blipFill>
          <a:blip r:embed="rId2"/>
          <a:stretch>
            <a:fillRect/>
          </a:stretch>
        </p:blipFill>
        <p:spPr>
          <a:xfrm>
            <a:off x="201205" y="5687770"/>
            <a:ext cx="1735394" cy="1333011"/>
          </a:xfrm>
          <a:prstGeom prst="rect">
            <a:avLst/>
          </a:prstGeom>
        </p:spPr>
      </p:pic>
      <p:pic>
        <p:nvPicPr>
          <p:cNvPr id="7" name="Picture 7" descr="A screenshot of a video game&#10;&#10;Description automatically generated">
            <a:extLst>
              <a:ext uri="{FF2B5EF4-FFF2-40B4-BE49-F238E27FC236}">
                <a16:creationId xmlns:a16="http://schemas.microsoft.com/office/drawing/2014/main" id="{678763D3-738A-0593-9C95-17B915D5F040}"/>
              </a:ext>
            </a:extLst>
          </p:cNvPr>
          <p:cNvPicPr>
            <a:picLocks noChangeAspect="1"/>
          </p:cNvPicPr>
          <p:nvPr/>
        </p:nvPicPr>
        <p:blipFill>
          <a:blip r:embed="rId3"/>
          <a:stretch>
            <a:fillRect/>
          </a:stretch>
        </p:blipFill>
        <p:spPr>
          <a:xfrm>
            <a:off x="1022589" y="1373600"/>
            <a:ext cx="4881265" cy="3660949"/>
          </a:xfrm>
          <a:prstGeom prst="rect">
            <a:avLst/>
          </a:prstGeom>
        </p:spPr>
      </p:pic>
      <p:pic>
        <p:nvPicPr>
          <p:cNvPr id="6" name="Picture 7">
            <a:extLst>
              <a:ext uri="{FF2B5EF4-FFF2-40B4-BE49-F238E27FC236}">
                <a16:creationId xmlns:a16="http://schemas.microsoft.com/office/drawing/2014/main" id="{7BADFA05-2E86-AE94-18F2-56301B3D7B3F}"/>
              </a:ext>
            </a:extLst>
          </p:cNvPr>
          <p:cNvPicPr>
            <a:picLocks noChangeAspect="1"/>
          </p:cNvPicPr>
          <p:nvPr/>
        </p:nvPicPr>
        <p:blipFill>
          <a:blip r:embed="rId4"/>
          <a:stretch>
            <a:fillRect/>
          </a:stretch>
        </p:blipFill>
        <p:spPr>
          <a:xfrm>
            <a:off x="6267008" y="1372589"/>
            <a:ext cx="5272965" cy="3662042"/>
          </a:xfrm>
          <a:prstGeom prst="rect">
            <a:avLst/>
          </a:prstGeom>
        </p:spPr>
      </p:pic>
      <p:sp>
        <p:nvSpPr>
          <p:cNvPr id="9" name="TextBox 8">
            <a:extLst>
              <a:ext uri="{FF2B5EF4-FFF2-40B4-BE49-F238E27FC236}">
                <a16:creationId xmlns:a16="http://schemas.microsoft.com/office/drawing/2014/main" id="{01C7752F-DB14-9C93-8D99-7690C316435D}"/>
              </a:ext>
            </a:extLst>
          </p:cNvPr>
          <p:cNvSpPr txBox="1"/>
          <p:nvPr/>
        </p:nvSpPr>
        <p:spPr>
          <a:xfrm>
            <a:off x="1155793" y="5274221"/>
            <a:ext cx="987939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latin typeface="Times"/>
                <a:cs typeface="Calibri"/>
              </a:rPr>
              <a:t>Solution: Thresholding based on the confidence values.</a:t>
            </a:r>
            <a:endParaRPr lang="en-US" sz="2200">
              <a:latin typeface="Times"/>
              <a:cs typeface="Times"/>
            </a:endParaRPr>
          </a:p>
        </p:txBody>
      </p:sp>
    </p:spTree>
    <p:extLst>
      <p:ext uri="{BB962C8B-B14F-4D97-AF65-F5344CB8AC3E}">
        <p14:creationId xmlns:p14="http://schemas.microsoft.com/office/powerpoint/2010/main" val="20596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EAC7-3FCD-D1DD-F616-B78BC889C534}"/>
              </a:ext>
            </a:extLst>
          </p:cNvPr>
          <p:cNvSpPr>
            <a:spLocks noGrp="1"/>
          </p:cNvSpPr>
          <p:nvPr>
            <p:ph type="title"/>
          </p:nvPr>
        </p:nvSpPr>
        <p:spPr/>
        <p:txBody>
          <a:bodyPr/>
          <a:lstStyle/>
          <a:p>
            <a:r>
              <a:rPr lang="en-US">
                <a:latin typeface="Times New Roman"/>
                <a:cs typeface="Calibri Light"/>
              </a:rPr>
              <a:t>Depth Estimation</a:t>
            </a:r>
          </a:p>
        </p:txBody>
      </p:sp>
      <p:sp>
        <p:nvSpPr>
          <p:cNvPr id="3" name="Subtitle 2">
            <a:extLst>
              <a:ext uri="{FF2B5EF4-FFF2-40B4-BE49-F238E27FC236}">
                <a16:creationId xmlns:a16="http://schemas.microsoft.com/office/drawing/2014/main" id="{1DD8EB75-B163-5258-B95B-9861529D2488}"/>
              </a:ext>
            </a:extLst>
          </p:cNvPr>
          <p:cNvSpPr>
            <a:spLocks noGrp="1"/>
          </p:cNvSpPr>
          <p:nvPr>
            <p:ph idx="1"/>
          </p:nvPr>
        </p:nvSpPr>
        <p:spPr>
          <a:xfrm>
            <a:off x="838200" y="1612098"/>
            <a:ext cx="6462765" cy="4351338"/>
          </a:xfrm>
        </p:spPr>
        <p:txBody>
          <a:bodyPr vert="horz" lIns="91440" tIns="45720" rIns="91440" bIns="45720" rtlCol="0" anchor="t">
            <a:normAutofit fontScale="92500" lnSpcReduction="10000"/>
          </a:bodyPr>
          <a:lstStyle/>
          <a:p>
            <a:pPr>
              <a:lnSpc>
                <a:spcPct val="150000"/>
              </a:lnSpc>
            </a:pPr>
            <a:r>
              <a:rPr lang="en-US" sz="1700" b="1" dirty="0">
                <a:latin typeface="Times"/>
                <a:cs typeface="Calibri"/>
              </a:rPr>
              <a:t>Model Used: Intel </a:t>
            </a:r>
            <a:r>
              <a:rPr lang="en-US" sz="1700" b="1" dirty="0" err="1">
                <a:latin typeface="Times"/>
                <a:cs typeface="Calibri"/>
              </a:rPr>
              <a:t>MiDaS</a:t>
            </a:r>
            <a:r>
              <a:rPr lang="en-US" sz="1700" b="1" dirty="0">
                <a:latin typeface="Times"/>
                <a:cs typeface="Calibri"/>
              </a:rPr>
              <a:t> (DPT Large)</a:t>
            </a:r>
            <a:endParaRPr lang="en-US" b="1" dirty="0">
              <a:cs typeface="Calibri"/>
            </a:endParaRPr>
          </a:p>
          <a:p>
            <a:pPr>
              <a:lnSpc>
                <a:spcPct val="150000"/>
              </a:lnSpc>
            </a:pPr>
            <a:r>
              <a:rPr lang="en-US" sz="1700" dirty="0">
                <a:latin typeface="Times"/>
                <a:cs typeface="Calibri"/>
              </a:rPr>
              <a:t>Highest accuracy and slowest inference time</a:t>
            </a:r>
          </a:p>
          <a:p>
            <a:pPr>
              <a:lnSpc>
                <a:spcPct val="150000"/>
              </a:lnSpc>
            </a:pPr>
            <a:r>
              <a:rPr lang="en-US" sz="1700" dirty="0">
                <a:latin typeface="Times"/>
                <a:cs typeface="Calibri"/>
              </a:rPr>
              <a:t>The model generates a depth map of the input image. </a:t>
            </a:r>
            <a:endParaRPr lang="en-US" sz="1700" dirty="0">
              <a:latin typeface="Calibri" panose="020F0502020204030204"/>
              <a:cs typeface="Calibri"/>
            </a:endParaRPr>
          </a:p>
          <a:p>
            <a:pPr>
              <a:lnSpc>
                <a:spcPct val="150000"/>
              </a:lnSpc>
            </a:pPr>
            <a:r>
              <a:rPr lang="en-US" sz="1700" dirty="0">
                <a:latin typeface="Times New Roman"/>
                <a:cs typeface="Times New Roman"/>
              </a:rPr>
              <a:t>Using the coordinates from the classification network, we find the average depth value in the cropped region.   </a:t>
            </a:r>
            <a:endParaRPr lang="en-US" sz="1700" dirty="0">
              <a:latin typeface="Calibri" panose="020F0502020204030204"/>
              <a:cs typeface="Calibri"/>
            </a:endParaRPr>
          </a:p>
          <a:p>
            <a:pPr>
              <a:lnSpc>
                <a:spcPct val="150000"/>
              </a:lnSpc>
            </a:pPr>
            <a:r>
              <a:rPr lang="en-US" sz="1700" dirty="0">
                <a:latin typeface="Times New Roman"/>
                <a:cs typeface="Times New Roman"/>
              </a:rPr>
              <a:t>To find the relative depth we found the minimum and maximum depth for each image. </a:t>
            </a:r>
            <a:r>
              <a:rPr lang="en-US" sz="1700">
                <a:latin typeface="Times New Roman"/>
                <a:cs typeface="Times New Roman"/>
              </a:rPr>
              <a:t>Here, the minimum value corresponds to the farthest object in the image (and/or the background) while the maximum value implies the closest object in the image. </a:t>
            </a:r>
            <a:br>
              <a:rPr lang="en-US">
                <a:cs typeface="Calibri"/>
              </a:rPr>
            </a:br>
            <a:endParaRPr lang="en-US">
              <a:cs typeface="Calibri"/>
            </a:endParaRPr>
          </a:p>
        </p:txBody>
      </p:sp>
      <p:sp>
        <p:nvSpPr>
          <p:cNvPr id="4" name="Slide Number Placeholder 3">
            <a:extLst>
              <a:ext uri="{FF2B5EF4-FFF2-40B4-BE49-F238E27FC236}">
                <a16:creationId xmlns:a16="http://schemas.microsoft.com/office/drawing/2014/main" id="{C3C115A4-B68D-24ED-8AEE-07F2604B7A2A}"/>
              </a:ext>
            </a:extLst>
          </p:cNvPr>
          <p:cNvSpPr>
            <a:spLocks noGrp="1"/>
          </p:cNvSpPr>
          <p:nvPr>
            <p:ph type="sldNum" sz="quarter" idx="12"/>
          </p:nvPr>
        </p:nvSpPr>
        <p:spPr/>
        <p:txBody>
          <a:bodyPr/>
          <a:lstStyle/>
          <a:p>
            <a:fld id="{330EA680-D336-4FF7-8B7A-9848BB0A1C32}" type="slidenum">
              <a:rPr lang="en-US" smtClean="0"/>
              <a:t>5</a:t>
            </a:fld>
            <a:endParaRPr lang="en-US"/>
          </a:p>
        </p:txBody>
      </p:sp>
      <p:pic>
        <p:nvPicPr>
          <p:cNvPr id="6" name="Picture 5" descr="Logo&#10;&#10;Description automatically generated">
            <a:extLst>
              <a:ext uri="{FF2B5EF4-FFF2-40B4-BE49-F238E27FC236}">
                <a16:creationId xmlns:a16="http://schemas.microsoft.com/office/drawing/2014/main" id="{6FD47BAD-3449-A193-87C7-46B5235F12B6}"/>
              </a:ext>
            </a:extLst>
          </p:cNvPr>
          <p:cNvPicPr>
            <a:picLocks noChangeAspect="1"/>
          </p:cNvPicPr>
          <p:nvPr/>
        </p:nvPicPr>
        <p:blipFill>
          <a:blip r:embed="rId2"/>
          <a:stretch>
            <a:fillRect/>
          </a:stretch>
        </p:blipFill>
        <p:spPr>
          <a:xfrm>
            <a:off x="201205" y="5687770"/>
            <a:ext cx="1735394" cy="1333011"/>
          </a:xfrm>
          <a:prstGeom prst="rect">
            <a:avLst/>
          </a:prstGeom>
        </p:spPr>
      </p:pic>
      <p:sp>
        <p:nvSpPr>
          <p:cNvPr id="8" name="TextBox 7">
            <a:extLst>
              <a:ext uri="{FF2B5EF4-FFF2-40B4-BE49-F238E27FC236}">
                <a16:creationId xmlns:a16="http://schemas.microsoft.com/office/drawing/2014/main" id="{85263A6C-C941-572E-B612-B76315D42878}"/>
              </a:ext>
            </a:extLst>
          </p:cNvPr>
          <p:cNvSpPr txBox="1"/>
          <p:nvPr/>
        </p:nvSpPr>
        <p:spPr>
          <a:xfrm>
            <a:off x="546100" y="6470650"/>
            <a:ext cx="110934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Times New Roman"/>
                <a:cs typeface="Times New Roman"/>
              </a:rPr>
              <a:t>https://towardsdatascience.com/depth-estimation-1-basics-and-intuition-86f2c9538cd1</a:t>
            </a:r>
          </a:p>
        </p:txBody>
      </p:sp>
      <p:pic>
        <p:nvPicPr>
          <p:cNvPr id="7" name="Picture 8">
            <a:extLst>
              <a:ext uri="{FF2B5EF4-FFF2-40B4-BE49-F238E27FC236}">
                <a16:creationId xmlns:a16="http://schemas.microsoft.com/office/drawing/2014/main" id="{373D874F-0282-D876-2990-7E8A55F49D05}"/>
              </a:ext>
            </a:extLst>
          </p:cNvPr>
          <p:cNvPicPr>
            <a:picLocks noChangeAspect="1"/>
          </p:cNvPicPr>
          <p:nvPr/>
        </p:nvPicPr>
        <p:blipFill>
          <a:blip r:embed="rId3"/>
          <a:stretch>
            <a:fillRect/>
          </a:stretch>
        </p:blipFill>
        <p:spPr>
          <a:xfrm>
            <a:off x="7996475" y="927658"/>
            <a:ext cx="3102791" cy="2319588"/>
          </a:xfrm>
          <a:prstGeom prst="rect">
            <a:avLst/>
          </a:prstGeom>
        </p:spPr>
      </p:pic>
      <p:pic>
        <p:nvPicPr>
          <p:cNvPr id="10" name="Picture 6" descr="A picture containing blur&#10;&#10;Description automatically generated">
            <a:extLst>
              <a:ext uri="{FF2B5EF4-FFF2-40B4-BE49-F238E27FC236}">
                <a16:creationId xmlns:a16="http://schemas.microsoft.com/office/drawing/2014/main" id="{92AE7ED3-F414-9C41-DE4E-8E65D47C32A2}"/>
              </a:ext>
            </a:extLst>
          </p:cNvPr>
          <p:cNvPicPr>
            <a:picLocks noChangeAspect="1"/>
          </p:cNvPicPr>
          <p:nvPr/>
        </p:nvPicPr>
        <p:blipFill rotWithShape="1">
          <a:blip r:embed="rId4"/>
          <a:srcRect l="26187" t="11940" r="23686" b="10868"/>
          <a:stretch/>
        </p:blipFill>
        <p:spPr>
          <a:xfrm>
            <a:off x="7995807" y="3446933"/>
            <a:ext cx="3104330" cy="2316381"/>
          </a:xfrm>
          <a:prstGeom prst="rect">
            <a:avLst/>
          </a:prstGeom>
          <a:ln>
            <a:solidFill>
              <a:schemeClr val="tx1"/>
            </a:solidFill>
          </a:ln>
        </p:spPr>
      </p:pic>
    </p:spTree>
    <p:extLst>
      <p:ext uri="{BB962C8B-B14F-4D97-AF65-F5344CB8AC3E}">
        <p14:creationId xmlns:p14="http://schemas.microsoft.com/office/powerpoint/2010/main" val="33672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C115A4-B68D-24ED-8AEE-07F2604B7A2A}"/>
              </a:ext>
            </a:extLst>
          </p:cNvPr>
          <p:cNvSpPr>
            <a:spLocks noGrp="1"/>
          </p:cNvSpPr>
          <p:nvPr>
            <p:ph type="sldNum" sz="quarter" idx="12"/>
          </p:nvPr>
        </p:nvSpPr>
        <p:spPr/>
        <p:txBody>
          <a:bodyPr/>
          <a:lstStyle/>
          <a:p>
            <a:fld id="{330EA680-D336-4FF7-8B7A-9848BB0A1C32}" type="slidenum">
              <a:rPr lang="en-US" smtClean="0"/>
              <a:t>6</a:t>
            </a:fld>
            <a:endParaRPr lang="en-US"/>
          </a:p>
        </p:txBody>
      </p:sp>
      <p:pic>
        <p:nvPicPr>
          <p:cNvPr id="6" name="Picture 5" descr="Logo&#10;&#10;Description automatically generated">
            <a:extLst>
              <a:ext uri="{FF2B5EF4-FFF2-40B4-BE49-F238E27FC236}">
                <a16:creationId xmlns:a16="http://schemas.microsoft.com/office/drawing/2014/main" id="{6FD47BAD-3449-A193-87C7-46B5235F12B6}"/>
              </a:ext>
            </a:extLst>
          </p:cNvPr>
          <p:cNvPicPr>
            <a:picLocks noChangeAspect="1"/>
          </p:cNvPicPr>
          <p:nvPr/>
        </p:nvPicPr>
        <p:blipFill>
          <a:blip r:embed="rId2"/>
          <a:stretch>
            <a:fillRect/>
          </a:stretch>
        </p:blipFill>
        <p:spPr>
          <a:xfrm>
            <a:off x="201205" y="5687770"/>
            <a:ext cx="1735394" cy="1333011"/>
          </a:xfrm>
          <a:prstGeom prst="rect">
            <a:avLst/>
          </a:prstGeom>
        </p:spPr>
      </p:pic>
      <p:sp>
        <p:nvSpPr>
          <p:cNvPr id="8" name="TextBox 7">
            <a:extLst>
              <a:ext uri="{FF2B5EF4-FFF2-40B4-BE49-F238E27FC236}">
                <a16:creationId xmlns:a16="http://schemas.microsoft.com/office/drawing/2014/main" id="{85263A6C-C941-572E-B612-B76315D42878}"/>
              </a:ext>
            </a:extLst>
          </p:cNvPr>
          <p:cNvSpPr txBox="1"/>
          <p:nvPr/>
        </p:nvSpPr>
        <p:spPr>
          <a:xfrm>
            <a:off x="546100" y="6470650"/>
            <a:ext cx="110934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Times New Roman"/>
                <a:cs typeface="Times New Roman"/>
              </a:rPr>
              <a:t>https://pytorch.org/hub/intelisl_midas_v2/</a:t>
            </a:r>
          </a:p>
        </p:txBody>
      </p:sp>
      <p:pic>
        <p:nvPicPr>
          <p:cNvPr id="5" name="Picture 6" descr="A picture containing blur&#10;&#10;Description automatically generated">
            <a:extLst>
              <a:ext uri="{FF2B5EF4-FFF2-40B4-BE49-F238E27FC236}">
                <a16:creationId xmlns:a16="http://schemas.microsoft.com/office/drawing/2014/main" id="{490167DB-BF15-3894-30CD-288F4D8CCC07}"/>
              </a:ext>
            </a:extLst>
          </p:cNvPr>
          <p:cNvPicPr>
            <a:picLocks noChangeAspect="1"/>
          </p:cNvPicPr>
          <p:nvPr/>
        </p:nvPicPr>
        <p:blipFill rotWithShape="1">
          <a:blip r:embed="rId3"/>
          <a:srcRect l="26187" t="11940" r="23686" b="10868"/>
          <a:stretch/>
        </p:blipFill>
        <p:spPr>
          <a:xfrm>
            <a:off x="2609940" y="846172"/>
            <a:ext cx="6977693" cy="5170849"/>
          </a:xfrm>
          <a:prstGeom prst="rect">
            <a:avLst/>
          </a:prstGeom>
          <a:ln>
            <a:solidFill>
              <a:schemeClr val="tx1"/>
            </a:solidFill>
          </a:ln>
        </p:spPr>
      </p:pic>
      <p:pic>
        <p:nvPicPr>
          <p:cNvPr id="3" name="Picture 6" descr="A picture containing blur&#10;&#10;Description automatically generated">
            <a:extLst>
              <a:ext uri="{FF2B5EF4-FFF2-40B4-BE49-F238E27FC236}">
                <a16:creationId xmlns:a16="http://schemas.microsoft.com/office/drawing/2014/main" id="{D1591864-B814-6800-281A-296A3CE35216}"/>
              </a:ext>
            </a:extLst>
          </p:cNvPr>
          <p:cNvPicPr>
            <a:picLocks noChangeAspect="1"/>
          </p:cNvPicPr>
          <p:nvPr/>
        </p:nvPicPr>
        <p:blipFill rotWithShape="1">
          <a:blip r:embed="rId3"/>
          <a:srcRect l="66067" t="30560" r="29926" b="60102"/>
          <a:stretch/>
        </p:blipFill>
        <p:spPr>
          <a:xfrm>
            <a:off x="4412642" y="1512309"/>
            <a:ext cx="3455387" cy="3833945"/>
          </a:xfrm>
          <a:prstGeom prst="rect">
            <a:avLst/>
          </a:prstGeom>
          <a:ln>
            <a:solidFill>
              <a:schemeClr val="tx1"/>
            </a:solidFill>
          </a:ln>
        </p:spPr>
      </p:pic>
    </p:spTree>
    <p:extLst>
      <p:ext uri="{BB962C8B-B14F-4D97-AF65-F5344CB8AC3E}">
        <p14:creationId xmlns:p14="http://schemas.microsoft.com/office/powerpoint/2010/main" val="349125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EAC7-3FCD-D1DD-F616-B78BC889C534}"/>
              </a:ext>
            </a:extLst>
          </p:cNvPr>
          <p:cNvSpPr>
            <a:spLocks noGrp="1"/>
          </p:cNvSpPr>
          <p:nvPr>
            <p:ph type="title"/>
          </p:nvPr>
        </p:nvSpPr>
        <p:spPr/>
        <p:txBody>
          <a:bodyPr/>
          <a:lstStyle/>
          <a:p>
            <a:r>
              <a:rPr lang="en-US">
                <a:latin typeface="Times New Roman"/>
                <a:cs typeface="Calibri Light"/>
              </a:rPr>
              <a:t>Lane Detection</a:t>
            </a:r>
            <a:endParaRPr lang="en-US">
              <a:latin typeface="Times New Roman"/>
              <a:cs typeface="Times New Roman"/>
            </a:endParaRPr>
          </a:p>
        </p:txBody>
      </p:sp>
      <p:sp>
        <p:nvSpPr>
          <p:cNvPr id="3" name="Subtitle 2">
            <a:extLst>
              <a:ext uri="{FF2B5EF4-FFF2-40B4-BE49-F238E27FC236}">
                <a16:creationId xmlns:a16="http://schemas.microsoft.com/office/drawing/2014/main" id="{28D08FD0-1971-8D88-320D-026957C421D5}"/>
              </a:ext>
            </a:extLst>
          </p:cNvPr>
          <p:cNvSpPr>
            <a:spLocks noGrp="1"/>
          </p:cNvSpPr>
          <p:nvPr>
            <p:ph idx="1"/>
          </p:nvPr>
        </p:nvSpPr>
        <p:spPr>
          <a:xfrm>
            <a:off x="838200" y="1691647"/>
            <a:ext cx="5390941" cy="4351338"/>
          </a:xfrm>
        </p:spPr>
        <p:txBody>
          <a:bodyPr vert="horz" lIns="91440" tIns="45720" rIns="91440" bIns="45720" rtlCol="0" anchor="t">
            <a:normAutofit/>
          </a:bodyPr>
          <a:lstStyle/>
          <a:p>
            <a:pPr algn="just">
              <a:lnSpc>
                <a:spcPct val="150000"/>
              </a:lnSpc>
            </a:pPr>
            <a:r>
              <a:rPr lang="en-US" sz="1700">
                <a:latin typeface="Times New Roman"/>
                <a:cs typeface="Calibri"/>
              </a:rPr>
              <a:t>We implemented Lane Detection using the classical method.</a:t>
            </a:r>
            <a:endParaRPr lang="en-US" sz="1700">
              <a:latin typeface="Times New Roman"/>
              <a:cs typeface="Times New Roman"/>
            </a:endParaRPr>
          </a:p>
          <a:p>
            <a:pPr algn="just">
              <a:lnSpc>
                <a:spcPct val="150000"/>
              </a:lnSpc>
            </a:pPr>
            <a:r>
              <a:rPr lang="en-US" sz="1700">
                <a:latin typeface="Times New Roman"/>
                <a:cs typeface="Calibri"/>
              </a:rPr>
              <a:t>The 'cv2.HoughLinesP' function was used to detect the edges in the image and draw lines on these detected edges. This function returns the start and end point of the detected lines.</a:t>
            </a:r>
          </a:p>
          <a:p>
            <a:pPr algn="just">
              <a:lnSpc>
                <a:spcPct val="150000"/>
              </a:lnSpc>
            </a:pPr>
            <a:r>
              <a:rPr lang="en-US" sz="1700">
                <a:latin typeface="Times New Roman"/>
                <a:cs typeface="Calibri"/>
              </a:rPr>
              <a:t>Using these coordinates, we can draw lines on the original image to show the detected lanes.</a:t>
            </a:r>
          </a:p>
          <a:p>
            <a:pPr marL="0" indent="0" algn="just">
              <a:buNone/>
            </a:pPr>
            <a:endParaRPr lang="en-US">
              <a:latin typeface="Times New Roman"/>
              <a:cs typeface="Calibri"/>
            </a:endParaRPr>
          </a:p>
          <a:p>
            <a:pPr marL="0" indent="0" algn="just">
              <a:buNone/>
            </a:pPr>
            <a:endParaRPr lang="en-US">
              <a:latin typeface="Times New Roman"/>
              <a:cs typeface="Calibri"/>
            </a:endParaRPr>
          </a:p>
          <a:p>
            <a:pPr marL="0" indent="0" algn="just">
              <a:buNone/>
            </a:pPr>
            <a:endParaRPr lang="en-US">
              <a:latin typeface="Times New Roman"/>
              <a:cs typeface="Calibri"/>
            </a:endParaRPr>
          </a:p>
        </p:txBody>
      </p:sp>
      <p:sp>
        <p:nvSpPr>
          <p:cNvPr id="4" name="Slide Number Placeholder 3">
            <a:extLst>
              <a:ext uri="{FF2B5EF4-FFF2-40B4-BE49-F238E27FC236}">
                <a16:creationId xmlns:a16="http://schemas.microsoft.com/office/drawing/2014/main" id="{C3C115A4-B68D-24ED-8AEE-07F2604B7A2A}"/>
              </a:ext>
            </a:extLst>
          </p:cNvPr>
          <p:cNvSpPr>
            <a:spLocks noGrp="1"/>
          </p:cNvSpPr>
          <p:nvPr>
            <p:ph type="sldNum" sz="quarter" idx="12"/>
          </p:nvPr>
        </p:nvSpPr>
        <p:spPr/>
        <p:txBody>
          <a:bodyPr/>
          <a:lstStyle/>
          <a:p>
            <a:fld id="{330EA680-D336-4FF7-8B7A-9848BB0A1C32}" type="slidenum">
              <a:rPr lang="en-US" smtClean="0"/>
              <a:t>7</a:t>
            </a:fld>
            <a:endParaRPr lang="en-US"/>
          </a:p>
        </p:txBody>
      </p:sp>
      <p:pic>
        <p:nvPicPr>
          <p:cNvPr id="6" name="Picture 5" descr="Logo&#10;&#10;Description automatically generated">
            <a:extLst>
              <a:ext uri="{FF2B5EF4-FFF2-40B4-BE49-F238E27FC236}">
                <a16:creationId xmlns:a16="http://schemas.microsoft.com/office/drawing/2014/main" id="{6FD47BAD-3449-A193-87C7-46B5235F12B6}"/>
              </a:ext>
            </a:extLst>
          </p:cNvPr>
          <p:cNvPicPr>
            <a:picLocks noChangeAspect="1"/>
          </p:cNvPicPr>
          <p:nvPr/>
        </p:nvPicPr>
        <p:blipFill>
          <a:blip r:embed="rId2"/>
          <a:stretch>
            <a:fillRect/>
          </a:stretch>
        </p:blipFill>
        <p:spPr>
          <a:xfrm>
            <a:off x="201205" y="5687770"/>
            <a:ext cx="1735394" cy="1333011"/>
          </a:xfrm>
          <a:prstGeom prst="rect">
            <a:avLst/>
          </a:prstGeom>
        </p:spPr>
      </p:pic>
      <p:sp>
        <p:nvSpPr>
          <p:cNvPr id="8" name="TextBox 7">
            <a:extLst>
              <a:ext uri="{FF2B5EF4-FFF2-40B4-BE49-F238E27FC236}">
                <a16:creationId xmlns:a16="http://schemas.microsoft.com/office/drawing/2014/main" id="{85263A6C-C941-572E-B612-B76315D42878}"/>
              </a:ext>
            </a:extLst>
          </p:cNvPr>
          <p:cNvSpPr txBox="1"/>
          <p:nvPr/>
        </p:nvSpPr>
        <p:spPr>
          <a:xfrm>
            <a:off x="546100" y="6470650"/>
            <a:ext cx="1109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Times New Roman"/>
                <a:ea typeface="+mn-lt"/>
                <a:cs typeface="+mn-lt"/>
                <a:hlinkClick r:id="rId3"/>
              </a:rPr>
              <a:t>https://medium.com/computer-car/udacity-self-driving-car-nanodegree-project-1-finding-lane-lines-9cd6a846c58c</a:t>
            </a:r>
            <a:endParaRPr lang="en-US" sz="1000">
              <a:latin typeface="Times New Roman"/>
              <a:cs typeface="Times New Roman"/>
            </a:endParaRPr>
          </a:p>
          <a:p>
            <a:pPr algn="l"/>
            <a:endParaRPr lang="en-US">
              <a:cs typeface="Calibri"/>
            </a:endParaRPr>
          </a:p>
        </p:txBody>
      </p:sp>
      <p:pic>
        <p:nvPicPr>
          <p:cNvPr id="5" name="Picture 6" descr="A picture containing way, road, scene, highway&#10;&#10;Description automatically generated">
            <a:extLst>
              <a:ext uri="{FF2B5EF4-FFF2-40B4-BE49-F238E27FC236}">
                <a16:creationId xmlns:a16="http://schemas.microsoft.com/office/drawing/2014/main" id="{19FCABB8-BEDA-684B-B241-E8EAE2E4B7E7}"/>
              </a:ext>
            </a:extLst>
          </p:cNvPr>
          <p:cNvPicPr>
            <a:picLocks noChangeAspect="1"/>
          </p:cNvPicPr>
          <p:nvPr/>
        </p:nvPicPr>
        <p:blipFill>
          <a:blip r:embed="rId4"/>
          <a:stretch>
            <a:fillRect/>
          </a:stretch>
        </p:blipFill>
        <p:spPr>
          <a:xfrm>
            <a:off x="6771752" y="1567124"/>
            <a:ext cx="4828232" cy="3623268"/>
          </a:xfrm>
          <a:prstGeom prst="rect">
            <a:avLst/>
          </a:prstGeom>
        </p:spPr>
      </p:pic>
    </p:spTree>
    <p:extLst>
      <p:ext uri="{BB962C8B-B14F-4D97-AF65-F5344CB8AC3E}">
        <p14:creationId xmlns:p14="http://schemas.microsoft.com/office/powerpoint/2010/main" val="294228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EAC7-3FCD-D1DD-F616-B78BC889C534}"/>
              </a:ext>
            </a:extLst>
          </p:cNvPr>
          <p:cNvSpPr>
            <a:spLocks noGrp="1"/>
          </p:cNvSpPr>
          <p:nvPr>
            <p:ph type="title"/>
          </p:nvPr>
        </p:nvSpPr>
        <p:spPr/>
        <p:txBody>
          <a:bodyPr/>
          <a:lstStyle/>
          <a:p>
            <a:r>
              <a:rPr lang="en-US">
                <a:latin typeface="Times New Roman"/>
                <a:cs typeface="Calibri Light"/>
              </a:rPr>
              <a:t>Issues:</a:t>
            </a:r>
          </a:p>
        </p:txBody>
      </p:sp>
      <p:sp>
        <p:nvSpPr>
          <p:cNvPr id="3" name="Subtitle 2">
            <a:extLst>
              <a:ext uri="{FF2B5EF4-FFF2-40B4-BE49-F238E27FC236}">
                <a16:creationId xmlns:a16="http://schemas.microsoft.com/office/drawing/2014/main" id="{28D08FD0-1971-8D88-320D-026957C421D5}"/>
              </a:ext>
            </a:extLst>
          </p:cNvPr>
          <p:cNvSpPr>
            <a:spLocks noGrp="1"/>
          </p:cNvSpPr>
          <p:nvPr>
            <p:ph idx="1"/>
          </p:nvPr>
        </p:nvSpPr>
        <p:spPr>
          <a:xfrm>
            <a:off x="838200" y="1519988"/>
            <a:ext cx="6693040" cy="4351338"/>
          </a:xfrm>
        </p:spPr>
        <p:txBody>
          <a:bodyPr vert="horz" lIns="91440" tIns="45720" rIns="91440" bIns="45720" rtlCol="0" anchor="t">
            <a:normAutofit lnSpcReduction="10000"/>
          </a:bodyPr>
          <a:lstStyle/>
          <a:p>
            <a:pPr algn="just">
              <a:lnSpc>
                <a:spcPct val="150000"/>
              </a:lnSpc>
            </a:pPr>
            <a:r>
              <a:rPr lang="en-US" sz="1700">
                <a:latin typeface="Times New Roman"/>
              </a:rPr>
              <a:t>This approach is </a:t>
            </a:r>
            <a:r>
              <a:rPr lang="en-US" sz="1700" b="1">
                <a:latin typeface="Times New Roman"/>
              </a:rPr>
              <a:t>not robust</a:t>
            </a:r>
            <a:r>
              <a:rPr lang="en-US" sz="1700">
                <a:latin typeface="Times New Roman"/>
              </a:rPr>
              <a:t> and requires </a:t>
            </a:r>
            <a:r>
              <a:rPr lang="en-US" sz="1700" b="1">
                <a:latin typeface="Times New Roman"/>
              </a:rPr>
              <a:t>parameter optimization</a:t>
            </a:r>
            <a:r>
              <a:rPr lang="en-US" sz="1700">
                <a:latin typeface="Times New Roman"/>
              </a:rPr>
              <a:t> for different scenes. Even after that it does not guarantee good results. However, it gave us better results than the deep learning approaches that we found.</a:t>
            </a:r>
            <a:endParaRPr lang="en-US" sz="1700">
              <a:latin typeface="Times New Roman"/>
              <a:cs typeface="Times New Roman"/>
            </a:endParaRPr>
          </a:p>
          <a:p>
            <a:pPr algn="just">
              <a:lnSpc>
                <a:spcPct val="150000"/>
              </a:lnSpc>
            </a:pPr>
            <a:r>
              <a:rPr lang="en-US" sz="1700" b="1">
                <a:latin typeface="Times New Roman"/>
                <a:cs typeface="Times New Roman"/>
              </a:rPr>
              <a:t>Horizontal lines were also being detected</a:t>
            </a:r>
            <a:r>
              <a:rPr lang="en-US" sz="1700">
                <a:latin typeface="Times New Roman"/>
                <a:cs typeface="Times New Roman"/>
              </a:rPr>
              <a:t>. We fixed this by adding a constraint on the slope of the detected line. If the slope was &lt; 0.5, the line was ignored.</a:t>
            </a:r>
          </a:p>
          <a:p>
            <a:pPr algn="just">
              <a:lnSpc>
                <a:spcPct val="150000"/>
              </a:lnSpc>
            </a:pPr>
            <a:r>
              <a:rPr lang="en-US" sz="1700" b="1">
                <a:latin typeface="Times New Roman"/>
                <a:cs typeface="Times New Roman"/>
              </a:rPr>
              <a:t>Multiple lines are detected on a single lane</a:t>
            </a:r>
            <a:r>
              <a:rPr lang="en-US" sz="1700">
                <a:latin typeface="Times New Roman"/>
                <a:cs typeface="Times New Roman"/>
              </a:rPr>
              <a:t> and if you try to render all of these in Blender, it creates a mess. To avoid this, we only considered the minimum (left most) and maximum (rightmost) 'x' coordinates and spawned lanes at these locations in Blender.</a:t>
            </a:r>
          </a:p>
        </p:txBody>
      </p:sp>
      <p:sp>
        <p:nvSpPr>
          <p:cNvPr id="4" name="Slide Number Placeholder 3">
            <a:extLst>
              <a:ext uri="{FF2B5EF4-FFF2-40B4-BE49-F238E27FC236}">
                <a16:creationId xmlns:a16="http://schemas.microsoft.com/office/drawing/2014/main" id="{C3C115A4-B68D-24ED-8AEE-07F2604B7A2A}"/>
              </a:ext>
            </a:extLst>
          </p:cNvPr>
          <p:cNvSpPr>
            <a:spLocks noGrp="1"/>
          </p:cNvSpPr>
          <p:nvPr>
            <p:ph type="sldNum" sz="quarter" idx="12"/>
          </p:nvPr>
        </p:nvSpPr>
        <p:spPr/>
        <p:txBody>
          <a:bodyPr/>
          <a:lstStyle/>
          <a:p>
            <a:fld id="{330EA680-D336-4FF7-8B7A-9848BB0A1C32}" type="slidenum">
              <a:rPr lang="en-US" smtClean="0"/>
              <a:t>8</a:t>
            </a:fld>
            <a:endParaRPr lang="en-US"/>
          </a:p>
        </p:txBody>
      </p:sp>
      <p:pic>
        <p:nvPicPr>
          <p:cNvPr id="6" name="Picture 5" descr="Logo&#10;&#10;Description automatically generated">
            <a:extLst>
              <a:ext uri="{FF2B5EF4-FFF2-40B4-BE49-F238E27FC236}">
                <a16:creationId xmlns:a16="http://schemas.microsoft.com/office/drawing/2014/main" id="{6FD47BAD-3449-A193-87C7-46B5235F12B6}"/>
              </a:ext>
            </a:extLst>
          </p:cNvPr>
          <p:cNvPicPr>
            <a:picLocks noChangeAspect="1"/>
          </p:cNvPicPr>
          <p:nvPr/>
        </p:nvPicPr>
        <p:blipFill>
          <a:blip r:embed="rId2"/>
          <a:stretch>
            <a:fillRect/>
          </a:stretch>
        </p:blipFill>
        <p:spPr>
          <a:xfrm>
            <a:off x="201205" y="5687770"/>
            <a:ext cx="1735394" cy="1333011"/>
          </a:xfrm>
          <a:prstGeom prst="rect">
            <a:avLst/>
          </a:prstGeom>
        </p:spPr>
      </p:pic>
      <p:sp>
        <p:nvSpPr>
          <p:cNvPr id="8" name="TextBox 7">
            <a:extLst>
              <a:ext uri="{FF2B5EF4-FFF2-40B4-BE49-F238E27FC236}">
                <a16:creationId xmlns:a16="http://schemas.microsoft.com/office/drawing/2014/main" id="{85263A6C-C941-572E-B612-B76315D42878}"/>
              </a:ext>
            </a:extLst>
          </p:cNvPr>
          <p:cNvSpPr txBox="1"/>
          <p:nvPr/>
        </p:nvSpPr>
        <p:spPr>
          <a:xfrm>
            <a:off x="546100" y="6470650"/>
            <a:ext cx="1109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Times New Roman"/>
                <a:ea typeface="+mn-lt"/>
                <a:cs typeface="+mn-lt"/>
                <a:hlinkClick r:id="rId3"/>
              </a:rPr>
              <a:t>https://medium.com/computer-car/udacity-self-driving-car-nanodegree-project-1-finding-lane-lines-9cd6a846c58c</a:t>
            </a:r>
            <a:endParaRPr lang="en-US" sz="1000">
              <a:latin typeface="Times New Roman"/>
              <a:cs typeface="Times New Roman"/>
            </a:endParaRPr>
          </a:p>
          <a:p>
            <a:pPr algn="l"/>
            <a:endParaRPr lang="en-US">
              <a:cs typeface="Calibri"/>
            </a:endParaRPr>
          </a:p>
        </p:txBody>
      </p:sp>
      <p:pic>
        <p:nvPicPr>
          <p:cNvPr id="5" name="Picture 6">
            <a:extLst>
              <a:ext uri="{FF2B5EF4-FFF2-40B4-BE49-F238E27FC236}">
                <a16:creationId xmlns:a16="http://schemas.microsoft.com/office/drawing/2014/main" id="{44817928-EADC-8324-4A5C-DBC211635DF4}"/>
              </a:ext>
            </a:extLst>
          </p:cNvPr>
          <p:cNvPicPr>
            <a:picLocks noChangeAspect="1"/>
          </p:cNvPicPr>
          <p:nvPr/>
        </p:nvPicPr>
        <p:blipFill>
          <a:blip r:embed="rId4"/>
          <a:stretch>
            <a:fillRect/>
          </a:stretch>
        </p:blipFill>
        <p:spPr>
          <a:xfrm>
            <a:off x="7784960" y="1948124"/>
            <a:ext cx="3944815" cy="2957564"/>
          </a:xfrm>
          <a:prstGeom prst="rect">
            <a:avLst/>
          </a:prstGeom>
        </p:spPr>
      </p:pic>
    </p:spTree>
    <p:extLst>
      <p:ext uri="{BB962C8B-B14F-4D97-AF65-F5344CB8AC3E}">
        <p14:creationId xmlns:p14="http://schemas.microsoft.com/office/powerpoint/2010/main" val="317057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EAC7-3FCD-D1DD-F616-B78BC889C534}"/>
              </a:ext>
            </a:extLst>
          </p:cNvPr>
          <p:cNvSpPr>
            <a:spLocks noGrp="1"/>
          </p:cNvSpPr>
          <p:nvPr>
            <p:ph type="title"/>
          </p:nvPr>
        </p:nvSpPr>
        <p:spPr/>
        <p:txBody>
          <a:bodyPr/>
          <a:lstStyle/>
          <a:p>
            <a:r>
              <a:rPr lang="en-US" dirty="0">
                <a:latin typeface="Times" panose="02020603050405020304" pitchFamily="18" charset="0"/>
                <a:cs typeface="Times" panose="02020603050405020304" pitchFamily="18" charset="0"/>
              </a:rPr>
              <a:t>Vehicle and Human Pose Estimation</a:t>
            </a:r>
          </a:p>
        </p:txBody>
      </p:sp>
      <p:sp>
        <p:nvSpPr>
          <p:cNvPr id="4" name="Slide Number Placeholder 3">
            <a:extLst>
              <a:ext uri="{FF2B5EF4-FFF2-40B4-BE49-F238E27FC236}">
                <a16:creationId xmlns:a16="http://schemas.microsoft.com/office/drawing/2014/main" id="{C3C115A4-B68D-24ED-8AEE-07F2604B7A2A}"/>
              </a:ext>
            </a:extLst>
          </p:cNvPr>
          <p:cNvSpPr>
            <a:spLocks noGrp="1"/>
          </p:cNvSpPr>
          <p:nvPr>
            <p:ph type="sldNum" sz="quarter" idx="12"/>
          </p:nvPr>
        </p:nvSpPr>
        <p:spPr/>
        <p:txBody>
          <a:bodyPr/>
          <a:lstStyle/>
          <a:p>
            <a:fld id="{330EA680-D336-4FF7-8B7A-9848BB0A1C32}" type="slidenum">
              <a:rPr lang="en-US" smtClean="0"/>
              <a:t>9</a:t>
            </a:fld>
            <a:endParaRPr lang="en-US"/>
          </a:p>
        </p:txBody>
      </p:sp>
      <p:pic>
        <p:nvPicPr>
          <p:cNvPr id="6" name="Picture 5" descr="Logo&#10;&#10;Description automatically generated">
            <a:extLst>
              <a:ext uri="{FF2B5EF4-FFF2-40B4-BE49-F238E27FC236}">
                <a16:creationId xmlns:a16="http://schemas.microsoft.com/office/drawing/2014/main" id="{6FD47BAD-3449-A193-87C7-46B5235F12B6}"/>
              </a:ext>
            </a:extLst>
          </p:cNvPr>
          <p:cNvPicPr>
            <a:picLocks noChangeAspect="1"/>
          </p:cNvPicPr>
          <p:nvPr/>
        </p:nvPicPr>
        <p:blipFill>
          <a:blip r:embed="rId2"/>
          <a:stretch>
            <a:fillRect/>
          </a:stretch>
        </p:blipFill>
        <p:spPr>
          <a:xfrm>
            <a:off x="201205" y="5687770"/>
            <a:ext cx="1735394" cy="1333011"/>
          </a:xfrm>
          <a:prstGeom prst="rect">
            <a:avLst/>
          </a:prstGeom>
        </p:spPr>
      </p:pic>
      <p:pic>
        <p:nvPicPr>
          <p:cNvPr id="10" name="Picture 9" descr="A picture containing sky, outdoor, road, street&#10;&#10;Description automatically generated">
            <a:extLst>
              <a:ext uri="{FF2B5EF4-FFF2-40B4-BE49-F238E27FC236}">
                <a16:creationId xmlns:a16="http://schemas.microsoft.com/office/drawing/2014/main" id="{50A5456E-97F6-9BBA-01CD-93C05AB0D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157" y="2038205"/>
            <a:ext cx="4769771" cy="3577328"/>
          </a:xfrm>
          <a:prstGeom prst="rect">
            <a:avLst/>
          </a:prstGeom>
        </p:spPr>
      </p:pic>
      <p:pic>
        <p:nvPicPr>
          <p:cNvPr id="11" name="Content Placeholder 7" descr="A street with cars on it and houses on the side&#10;&#10;Description automatically generated with medium confidence">
            <a:extLst>
              <a:ext uri="{FF2B5EF4-FFF2-40B4-BE49-F238E27FC236}">
                <a16:creationId xmlns:a16="http://schemas.microsoft.com/office/drawing/2014/main" id="{5E36886B-FB73-37B4-C521-CE32E436463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26229" y="2038205"/>
            <a:ext cx="4769771" cy="3577328"/>
          </a:xfrm>
        </p:spPr>
      </p:pic>
    </p:spTree>
    <p:extLst>
      <p:ext uri="{BB962C8B-B14F-4D97-AF65-F5344CB8AC3E}">
        <p14:creationId xmlns:p14="http://schemas.microsoft.com/office/powerpoint/2010/main" val="28667770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TotalTime>
  <Words>472</Words>
  <Application>Microsoft Office PowerPoint</Application>
  <PresentationFormat>Widescreen</PresentationFormat>
  <Paragraphs>46</Paragraphs>
  <Slides>12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Times</vt:lpstr>
      <vt:lpstr>Times New Roman</vt:lpstr>
      <vt:lpstr>office theme</vt:lpstr>
      <vt:lpstr>Project 3 Einstein Vision</vt:lpstr>
      <vt:lpstr>Object Detection and Classification</vt:lpstr>
      <vt:lpstr>PowerPoint Presentation</vt:lpstr>
      <vt:lpstr>Outliers and Issues</vt:lpstr>
      <vt:lpstr>Depth Estimation</vt:lpstr>
      <vt:lpstr>PowerPoint Presentation</vt:lpstr>
      <vt:lpstr>Lane Detection</vt:lpstr>
      <vt:lpstr>Issues:</vt:lpstr>
      <vt:lpstr>Vehicle and Human Pose Estimation</vt:lpstr>
      <vt:lpstr>Final Video: Scene 4</vt:lpstr>
      <vt:lpstr>Final Video: Scene 5</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Diwan, Miheer</cp:lastModifiedBy>
  <cp:revision>3</cp:revision>
  <dcterms:created xsi:type="dcterms:W3CDTF">2023-04-04T05:32:18Z</dcterms:created>
  <dcterms:modified xsi:type="dcterms:W3CDTF">2023-04-06T18:17:56Z</dcterms:modified>
</cp:coreProperties>
</file>